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648" r:id="rId1"/>
  </p:sldMasterIdLst>
  <p:notesMasterIdLst>
    <p:notesMasterId r:id="rId34"/>
  </p:notesMasterIdLst>
  <p:handoutMasterIdLst>
    <p:handoutMasterId r:id="rId35"/>
  </p:handoutMasterIdLst>
  <p:sldIdLst>
    <p:sldId id="439" r:id="rId2"/>
    <p:sldId id="1667" r:id="rId3"/>
    <p:sldId id="1630" r:id="rId4"/>
    <p:sldId id="1670" r:id="rId5"/>
    <p:sldId id="1672" r:id="rId6"/>
    <p:sldId id="1735" r:id="rId7"/>
    <p:sldId id="1700" r:id="rId8"/>
    <p:sldId id="1738" r:id="rId9"/>
    <p:sldId id="1739" r:id="rId10"/>
    <p:sldId id="1740" r:id="rId11"/>
    <p:sldId id="1741" r:id="rId12"/>
    <p:sldId id="1742" r:id="rId13"/>
    <p:sldId id="1743" r:id="rId14"/>
    <p:sldId id="1744" r:id="rId15"/>
    <p:sldId id="1745" r:id="rId16"/>
    <p:sldId id="1750" r:id="rId17"/>
    <p:sldId id="1749" r:id="rId18"/>
    <p:sldId id="1746" r:id="rId19"/>
    <p:sldId id="1747" r:id="rId20"/>
    <p:sldId id="1748" r:id="rId21"/>
    <p:sldId id="1736" r:id="rId22"/>
    <p:sldId id="1737" r:id="rId23"/>
    <p:sldId id="1751" r:id="rId24"/>
    <p:sldId id="1752" r:id="rId25"/>
    <p:sldId id="1753" r:id="rId26"/>
    <p:sldId id="1754" r:id="rId27"/>
    <p:sldId id="1755" r:id="rId28"/>
    <p:sldId id="1756" r:id="rId29"/>
    <p:sldId id="1757" r:id="rId30"/>
    <p:sldId id="1758" r:id="rId31"/>
    <p:sldId id="1317" r:id="rId32"/>
    <p:sldId id="545" r:id="rId33"/>
  </p:sldIdLst>
  <p:sldSz cx="12192000" cy="6858000"/>
  <p:notesSz cx="7099300" cy="10234613"/>
  <p:defaultTextStyle>
    <a:defPPr>
      <a:defRPr lang="fr-F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224">
          <p15:clr>
            <a:srgbClr val="A4A3A4"/>
          </p15:clr>
        </p15:guide>
        <p15:guide id="2" pos="2236">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phaël RAUX" initials="RR" lastIdx="1" clrIdx="0">
    <p:extLst>
      <p:ext uri="{19B8F6BF-5375-455C-9EA6-DF929625EA0E}">
        <p15:presenceInfo xmlns:p15="http://schemas.microsoft.com/office/powerpoint/2012/main" userId="S-1-5-21-1614443000-1786123905-348721144-29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FFCC00"/>
    <a:srgbClr val="0E1E20"/>
    <a:srgbClr val="99CC00"/>
    <a:srgbClr val="52AEC7"/>
    <a:srgbClr val="99CCFF"/>
    <a:srgbClr val="E7E7E7"/>
    <a:srgbClr val="0D4465"/>
    <a:srgbClr val="FFFF00"/>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93D81CF-94F2-401A-BA57-92F5A7B2D0C5}" styleName="Style moyen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8FB837D-C827-4EFA-A057-4D05807E0F7C}" styleName="Style à thème 1 - Accentuation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1FECB4D8-DB02-4DC6-A0A2-4F2EBAE1DC90}" styleName="Style moyen 1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E171933-4619-4E11-9A3F-F7608DF75F80}" styleName="Style moyen 1 - Accentuation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73" autoAdjust="0"/>
    <p:restoredTop sz="93557" autoAdjust="0"/>
  </p:normalViewPr>
  <p:slideViewPr>
    <p:cSldViewPr snapToGrid="0">
      <p:cViewPr varScale="1">
        <p:scale>
          <a:sx n="61" d="100"/>
          <a:sy n="61" d="100"/>
        </p:scale>
        <p:origin x="700" y="76"/>
      </p:cViewPr>
      <p:guideLst>
        <p:guide orient="horz" pos="2160"/>
        <p:guide pos="3840"/>
      </p:guideLst>
    </p:cSldViewPr>
  </p:slideViewPr>
  <p:outlineViewPr>
    <p:cViewPr>
      <p:scale>
        <a:sx n="33" d="100"/>
        <a:sy n="33" d="100"/>
      </p:scale>
      <p:origin x="0" y="11274"/>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70" d="100"/>
          <a:sy n="70" d="100"/>
        </p:scale>
        <p:origin x="-2814" y="-96"/>
      </p:cViewPr>
      <p:guideLst>
        <p:guide orient="horz" pos="3224"/>
        <p:guide pos="2236"/>
      </p:guideLst>
    </p:cSldViewPr>
  </p:notesViewPr>
  <p:gridSpacing cx="360045" cy="360045"/>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defTabSz="990600">
              <a:defRPr sz="1300" dirty="0"/>
            </a:lvl1pPr>
          </a:lstStyle>
          <a:p>
            <a:pPr>
              <a:defRPr/>
            </a:pPr>
            <a:endParaRPr lang="fr-FR" dirty="0"/>
          </a:p>
        </p:txBody>
      </p:sp>
      <p:sp>
        <p:nvSpPr>
          <p:cNvPr id="25603" name="Rectangle 3"/>
          <p:cNvSpPr>
            <a:spLocks noGrp="1" noChangeArrowheads="1"/>
          </p:cNvSpPr>
          <p:nvPr>
            <p:ph type="dt" sz="quarter" idx="1"/>
          </p:nvPr>
        </p:nvSpPr>
        <p:spPr bwMode="auto">
          <a:xfrm>
            <a:off x="4021138"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algn="r" defTabSz="990600">
              <a:defRPr sz="1300" dirty="0"/>
            </a:lvl1pPr>
          </a:lstStyle>
          <a:p>
            <a:pPr>
              <a:defRPr/>
            </a:pPr>
            <a:endParaRPr lang="fr-FR" dirty="0"/>
          </a:p>
        </p:txBody>
      </p:sp>
      <p:sp>
        <p:nvSpPr>
          <p:cNvPr id="25604" name="Rectangle 4"/>
          <p:cNvSpPr>
            <a:spLocks noGrp="1" noChangeArrowheads="1"/>
          </p:cNvSpPr>
          <p:nvPr>
            <p:ph type="ftr" sz="quarter" idx="2"/>
          </p:nvPr>
        </p:nvSpPr>
        <p:spPr bwMode="auto">
          <a:xfrm>
            <a:off x="0"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defTabSz="990600">
              <a:defRPr sz="1300" dirty="0"/>
            </a:lvl1pPr>
          </a:lstStyle>
          <a:p>
            <a:pPr>
              <a:defRPr/>
            </a:pPr>
            <a:endParaRPr lang="fr-FR" dirty="0"/>
          </a:p>
        </p:txBody>
      </p:sp>
      <p:sp>
        <p:nvSpPr>
          <p:cNvPr id="25605" name="Rectangle 5"/>
          <p:cNvSpPr>
            <a:spLocks noGrp="1" noChangeArrowheads="1"/>
          </p:cNvSpPr>
          <p:nvPr>
            <p:ph type="sldNum" sz="quarter" idx="3"/>
          </p:nvPr>
        </p:nvSpPr>
        <p:spPr bwMode="auto">
          <a:xfrm>
            <a:off x="4021138"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algn="r" defTabSz="990600">
              <a:defRPr sz="1300"/>
            </a:lvl1pPr>
          </a:lstStyle>
          <a:p>
            <a:pPr>
              <a:defRPr/>
            </a:pPr>
            <a:fld id="{86A97D34-C117-460E-BA97-ED46EA727F55}" type="slidenum">
              <a:rPr lang="fr-FR"/>
              <a:pPr>
                <a:defRPr/>
              </a:pPr>
              <a:t>‹N°›</a:t>
            </a:fld>
            <a:endParaRPr lang="fr-FR" dirty="0"/>
          </a:p>
        </p:txBody>
      </p:sp>
    </p:spTree>
    <p:extLst>
      <p:ext uri="{BB962C8B-B14F-4D97-AF65-F5344CB8AC3E}">
        <p14:creationId xmlns:p14="http://schemas.microsoft.com/office/powerpoint/2010/main" val="2003137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defTabSz="990600">
              <a:defRPr sz="1300" dirty="0"/>
            </a:lvl1pPr>
          </a:lstStyle>
          <a:p>
            <a:pPr>
              <a:defRPr/>
            </a:pPr>
            <a:endParaRPr lang="fr-FR" dirty="0"/>
          </a:p>
        </p:txBody>
      </p:sp>
      <p:sp>
        <p:nvSpPr>
          <p:cNvPr id="15363" name="Rectangle 3"/>
          <p:cNvSpPr>
            <a:spLocks noGrp="1" noChangeArrowheads="1"/>
          </p:cNvSpPr>
          <p:nvPr>
            <p:ph type="dt" idx="1"/>
          </p:nvPr>
        </p:nvSpPr>
        <p:spPr bwMode="auto">
          <a:xfrm>
            <a:off x="4021138"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algn="r" defTabSz="990600">
              <a:defRPr sz="1300" dirty="0"/>
            </a:lvl1pPr>
          </a:lstStyle>
          <a:p>
            <a:pPr>
              <a:defRPr/>
            </a:pPr>
            <a:endParaRPr lang="fr-FR" dirty="0"/>
          </a:p>
        </p:txBody>
      </p:sp>
      <p:sp>
        <p:nvSpPr>
          <p:cNvPr id="38916" name="Rectangle 4"/>
          <p:cNvSpPr>
            <a:spLocks noGrp="1" noRot="1" noChangeAspect="1" noChangeArrowheads="1" noTextEdit="1"/>
          </p:cNvSpPr>
          <p:nvPr>
            <p:ph type="sldImg" idx="2"/>
          </p:nvPr>
        </p:nvSpPr>
        <p:spPr bwMode="auto">
          <a:xfrm>
            <a:off x="139700" y="768350"/>
            <a:ext cx="6819900" cy="3836988"/>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5365" name="Rectangle 5"/>
          <p:cNvSpPr>
            <a:spLocks noGrp="1" noChangeArrowheads="1"/>
          </p:cNvSpPr>
          <p:nvPr>
            <p:ph type="body" sz="quarter" idx="3"/>
          </p:nvPr>
        </p:nvSpPr>
        <p:spPr bwMode="auto">
          <a:xfrm>
            <a:off x="709613" y="4860925"/>
            <a:ext cx="5680075" cy="4605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p>
            <a:pPr lvl="0"/>
            <a:r>
              <a:rPr lang="fr-FR" noProof="0"/>
              <a:t>Cliquez pour 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15366" name="Rectangle 6"/>
          <p:cNvSpPr>
            <a:spLocks noGrp="1" noChangeArrowheads="1"/>
          </p:cNvSpPr>
          <p:nvPr>
            <p:ph type="ftr" sz="quarter" idx="4"/>
          </p:nvPr>
        </p:nvSpPr>
        <p:spPr bwMode="auto">
          <a:xfrm>
            <a:off x="0"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defTabSz="990600">
              <a:defRPr sz="1300" dirty="0"/>
            </a:lvl1pPr>
          </a:lstStyle>
          <a:p>
            <a:pPr>
              <a:defRPr/>
            </a:pPr>
            <a:endParaRPr lang="fr-FR" dirty="0"/>
          </a:p>
        </p:txBody>
      </p:sp>
      <p:sp>
        <p:nvSpPr>
          <p:cNvPr id="15367" name="Rectangle 7"/>
          <p:cNvSpPr>
            <a:spLocks noGrp="1" noChangeArrowheads="1"/>
          </p:cNvSpPr>
          <p:nvPr>
            <p:ph type="sldNum" sz="quarter" idx="5"/>
          </p:nvPr>
        </p:nvSpPr>
        <p:spPr bwMode="auto">
          <a:xfrm>
            <a:off x="4021138"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algn="r" defTabSz="990600">
              <a:defRPr sz="1300"/>
            </a:lvl1pPr>
          </a:lstStyle>
          <a:p>
            <a:pPr>
              <a:defRPr/>
            </a:pPr>
            <a:fld id="{42333D21-9279-4BD9-9A36-5D46AFEC7BC2}" type="slidenum">
              <a:rPr lang="fr-FR"/>
              <a:pPr>
                <a:defRPr/>
              </a:pPr>
              <a:t>‹N°›</a:t>
            </a:fld>
            <a:endParaRPr lang="fr-FR" dirty="0"/>
          </a:p>
        </p:txBody>
      </p:sp>
    </p:spTree>
    <p:extLst>
      <p:ext uri="{BB962C8B-B14F-4D97-AF65-F5344CB8AC3E}">
        <p14:creationId xmlns:p14="http://schemas.microsoft.com/office/powerpoint/2010/main" val="12861655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42333D21-9279-4BD9-9A36-5D46AFEC7BC2}" type="slidenum">
              <a:rPr lang="fr-FR" smtClean="0"/>
              <a:pPr>
                <a:defRPr/>
              </a:pPr>
              <a:t>1</a:t>
            </a:fld>
            <a:endParaRPr lang="fr-FR" dirty="0"/>
          </a:p>
        </p:txBody>
      </p:sp>
    </p:spTree>
    <p:extLst>
      <p:ext uri="{BB962C8B-B14F-4D97-AF65-F5344CB8AC3E}">
        <p14:creationId xmlns:p14="http://schemas.microsoft.com/office/powerpoint/2010/main" val="3597010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Espace réservé de l'image des diapositives 1"/>
          <p:cNvSpPr>
            <a:spLocks noGrp="1" noRot="1" noChangeAspect="1" noTextEdit="1"/>
          </p:cNvSpPr>
          <p:nvPr>
            <p:ph type="sldImg"/>
          </p:nvPr>
        </p:nvSpPr>
        <p:spPr>
          <a:xfrm>
            <a:off x="139700" y="768350"/>
            <a:ext cx="6819900" cy="3836988"/>
          </a:xfrm>
          <a:ln/>
        </p:spPr>
      </p:sp>
      <p:sp>
        <p:nvSpPr>
          <p:cNvPr id="39939" name="Espace réservé des commentaires 2"/>
          <p:cNvSpPr>
            <a:spLocks noGrp="1"/>
          </p:cNvSpPr>
          <p:nvPr>
            <p:ph type="body" idx="1"/>
          </p:nvPr>
        </p:nvSpPr>
        <p:spPr>
          <a:noFill/>
        </p:spPr>
        <p:txBody>
          <a:bodyPr/>
          <a:lstStyle/>
          <a:p>
            <a:endParaRPr lang="fr-FR" dirty="0"/>
          </a:p>
        </p:txBody>
      </p:sp>
      <p:sp>
        <p:nvSpPr>
          <p:cNvPr id="39940" name="Espace réservé du numéro de diapositive 3"/>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eaLnBrk="1" hangingPunct="1"/>
            <a:fld id="{03F61071-D16F-46AA-9FC1-643FD5683A14}" type="slidenum">
              <a:rPr lang="fr-FR" smtClean="0"/>
              <a:pPr eaLnBrk="1" hangingPunct="1"/>
              <a:t>2</a:t>
            </a:fld>
            <a:endParaRPr lang="fr-FR" dirty="0"/>
          </a:p>
        </p:txBody>
      </p:sp>
    </p:spTree>
    <p:extLst>
      <p:ext uri="{BB962C8B-B14F-4D97-AF65-F5344CB8AC3E}">
        <p14:creationId xmlns:p14="http://schemas.microsoft.com/office/powerpoint/2010/main" val="4445707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Espace réservé de l'image des diapositives 1"/>
          <p:cNvSpPr>
            <a:spLocks noGrp="1" noRot="1" noChangeAspect="1" noTextEdit="1"/>
          </p:cNvSpPr>
          <p:nvPr>
            <p:ph type="sldImg"/>
          </p:nvPr>
        </p:nvSpPr>
        <p:spPr>
          <a:xfrm>
            <a:off x="139700" y="768350"/>
            <a:ext cx="6819900" cy="3836988"/>
          </a:xfrm>
          <a:ln/>
        </p:spPr>
      </p:sp>
      <p:sp>
        <p:nvSpPr>
          <p:cNvPr id="39939" name="Espace réservé des commentaires 2"/>
          <p:cNvSpPr>
            <a:spLocks noGrp="1"/>
          </p:cNvSpPr>
          <p:nvPr>
            <p:ph type="body" idx="1"/>
          </p:nvPr>
        </p:nvSpPr>
        <p:spPr>
          <a:noFill/>
        </p:spPr>
        <p:txBody>
          <a:bodyPr/>
          <a:lstStyle/>
          <a:p>
            <a:endParaRPr lang="fr-FR" dirty="0"/>
          </a:p>
        </p:txBody>
      </p:sp>
      <p:sp>
        <p:nvSpPr>
          <p:cNvPr id="39940" name="Espace réservé du numéro de diapositive 3"/>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eaLnBrk="1" hangingPunct="1"/>
            <a:fld id="{03F61071-D16F-46AA-9FC1-643FD5683A14}" type="slidenum">
              <a:rPr lang="fr-FR" smtClean="0"/>
              <a:pPr eaLnBrk="1" hangingPunct="1"/>
              <a:t>3</a:t>
            </a:fld>
            <a:endParaRPr lang="fr-FR" dirty="0"/>
          </a:p>
        </p:txBody>
      </p:sp>
    </p:spTree>
    <p:extLst>
      <p:ext uri="{BB962C8B-B14F-4D97-AF65-F5344CB8AC3E}">
        <p14:creationId xmlns:p14="http://schemas.microsoft.com/office/powerpoint/2010/main" val="8331233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Espace réservé de l'image des diapositives 1"/>
          <p:cNvSpPr>
            <a:spLocks noGrp="1" noRot="1" noChangeAspect="1" noTextEdit="1"/>
          </p:cNvSpPr>
          <p:nvPr>
            <p:ph type="sldImg"/>
          </p:nvPr>
        </p:nvSpPr>
        <p:spPr>
          <a:xfrm>
            <a:off x="139700" y="768350"/>
            <a:ext cx="6819900" cy="3836988"/>
          </a:xfrm>
          <a:ln/>
        </p:spPr>
      </p:sp>
      <p:sp>
        <p:nvSpPr>
          <p:cNvPr id="39939" name="Espace réservé des commentaires 2"/>
          <p:cNvSpPr>
            <a:spLocks noGrp="1"/>
          </p:cNvSpPr>
          <p:nvPr>
            <p:ph type="body" idx="1"/>
          </p:nvPr>
        </p:nvSpPr>
        <p:spPr>
          <a:noFill/>
        </p:spPr>
        <p:txBody>
          <a:bodyPr/>
          <a:lstStyle/>
          <a:p>
            <a:endParaRPr lang="fr-FR" dirty="0"/>
          </a:p>
        </p:txBody>
      </p:sp>
      <p:sp>
        <p:nvSpPr>
          <p:cNvPr id="39940" name="Espace réservé du numéro de diapositive 3"/>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eaLnBrk="1" hangingPunct="1"/>
            <a:fld id="{03F61071-D16F-46AA-9FC1-643FD5683A14}" type="slidenum">
              <a:rPr lang="fr-FR" smtClean="0"/>
              <a:pPr eaLnBrk="1" hangingPunct="1"/>
              <a:t>4</a:t>
            </a:fld>
            <a:endParaRPr lang="fr-FR" dirty="0"/>
          </a:p>
        </p:txBody>
      </p:sp>
    </p:spTree>
    <p:extLst>
      <p:ext uri="{BB962C8B-B14F-4D97-AF65-F5344CB8AC3E}">
        <p14:creationId xmlns:p14="http://schemas.microsoft.com/office/powerpoint/2010/main" val="7082330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Espace réservé de l'image des diapositives 1"/>
          <p:cNvSpPr>
            <a:spLocks noGrp="1" noRot="1" noChangeAspect="1" noTextEdit="1"/>
          </p:cNvSpPr>
          <p:nvPr>
            <p:ph type="sldImg"/>
          </p:nvPr>
        </p:nvSpPr>
        <p:spPr>
          <a:xfrm>
            <a:off x="139700" y="768350"/>
            <a:ext cx="6819900" cy="3836988"/>
          </a:xfrm>
          <a:ln/>
        </p:spPr>
      </p:sp>
      <p:sp>
        <p:nvSpPr>
          <p:cNvPr id="39939" name="Espace réservé des commentaires 2"/>
          <p:cNvSpPr>
            <a:spLocks noGrp="1"/>
          </p:cNvSpPr>
          <p:nvPr>
            <p:ph type="body" idx="1"/>
          </p:nvPr>
        </p:nvSpPr>
        <p:spPr>
          <a:noFill/>
        </p:spPr>
        <p:txBody>
          <a:bodyPr/>
          <a:lstStyle/>
          <a:p>
            <a:pPr marL="0" indent="0">
              <a:buNone/>
            </a:pPr>
            <a:endParaRPr lang="fr-FR" sz="1200" dirty="0"/>
          </a:p>
        </p:txBody>
      </p:sp>
      <p:sp>
        <p:nvSpPr>
          <p:cNvPr id="39940" name="Espace réservé du numéro de diapositive 3"/>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5</a:t>
            </a:fld>
            <a:endParaRPr kumimoji="0" lang="fr-FR" sz="13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672513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979B7F-9C69-5FCC-438E-7370B0D8230F}"/>
            </a:ext>
          </a:extLst>
        </p:cNvPr>
        <p:cNvGrpSpPr/>
        <p:nvPr/>
      </p:nvGrpSpPr>
      <p:grpSpPr>
        <a:xfrm>
          <a:off x="0" y="0"/>
          <a:ext cx="0" cy="0"/>
          <a:chOff x="0" y="0"/>
          <a:chExt cx="0" cy="0"/>
        </a:xfrm>
      </p:grpSpPr>
      <p:sp>
        <p:nvSpPr>
          <p:cNvPr id="39938" name="Espace réservé de l'image des diapositives 1">
            <a:extLst>
              <a:ext uri="{FF2B5EF4-FFF2-40B4-BE49-F238E27FC236}">
                <a16:creationId xmlns:a16="http://schemas.microsoft.com/office/drawing/2014/main" id="{737815F4-C94F-0344-DF21-8FFA891821AF}"/>
              </a:ext>
            </a:extLst>
          </p:cNvPr>
          <p:cNvSpPr>
            <a:spLocks noGrp="1" noRot="1" noChangeAspect="1" noTextEdit="1"/>
          </p:cNvSpPr>
          <p:nvPr>
            <p:ph type="sldImg"/>
          </p:nvPr>
        </p:nvSpPr>
        <p:spPr>
          <a:xfrm>
            <a:off x="139700" y="768350"/>
            <a:ext cx="6819900" cy="3836988"/>
          </a:xfrm>
          <a:ln/>
        </p:spPr>
      </p:sp>
      <p:sp>
        <p:nvSpPr>
          <p:cNvPr id="39939" name="Espace réservé des commentaires 2">
            <a:extLst>
              <a:ext uri="{FF2B5EF4-FFF2-40B4-BE49-F238E27FC236}">
                <a16:creationId xmlns:a16="http://schemas.microsoft.com/office/drawing/2014/main" id="{8E63E123-A038-6AAE-8921-E04317EC95F8}"/>
              </a:ext>
            </a:extLst>
          </p:cNvPr>
          <p:cNvSpPr>
            <a:spLocks noGrp="1"/>
          </p:cNvSpPr>
          <p:nvPr>
            <p:ph type="body" idx="1"/>
          </p:nvPr>
        </p:nvSpPr>
        <p:spPr>
          <a:noFill/>
        </p:spPr>
        <p:txBody>
          <a:bodyPr/>
          <a:lstStyle/>
          <a:p>
            <a:endParaRPr lang="fr-FR" dirty="0"/>
          </a:p>
        </p:txBody>
      </p:sp>
      <p:sp>
        <p:nvSpPr>
          <p:cNvPr id="39940" name="Espace réservé du numéro de diapositive 3">
            <a:extLst>
              <a:ext uri="{FF2B5EF4-FFF2-40B4-BE49-F238E27FC236}">
                <a16:creationId xmlns:a16="http://schemas.microsoft.com/office/drawing/2014/main" id="{280E23E5-1E90-4CE7-6A57-BCAD75894344}"/>
              </a:ext>
            </a:extLst>
          </p:cNvPr>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eaLnBrk="1" hangingPunct="1"/>
            <a:fld id="{03F61071-D16F-46AA-9FC1-643FD5683A14}" type="slidenum">
              <a:rPr lang="fr-FR" smtClean="0"/>
              <a:pPr eaLnBrk="1" hangingPunct="1"/>
              <a:t>6</a:t>
            </a:fld>
            <a:endParaRPr lang="fr-FR" dirty="0"/>
          </a:p>
        </p:txBody>
      </p:sp>
    </p:spTree>
    <p:extLst>
      <p:ext uri="{BB962C8B-B14F-4D97-AF65-F5344CB8AC3E}">
        <p14:creationId xmlns:p14="http://schemas.microsoft.com/office/powerpoint/2010/main" val="31625680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B22BCA-C835-DD19-A792-C24F035CFAF3}"/>
            </a:ext>
          </a:extLst>
        </p:cNvPr>
        <p:cNvGrpSpPr/>
        <p:nvPr/>
      </p:nvGrpSpPr>
      <p:grpSpPr>
        <a:xfrm>
          <a:off x="0" y="0"/>
          <a:ext cx="0" cy="0"/>
          <a:chOff x="0" y="0"/>
          <a:chExt cx="0" cy="0"/>
        </a:xfrm>
      </p:grpSpPr>
      <p:sp>
        <p:nvSpPr>
          <p:cNvPr id="39938" name="Espace réservé de l'image des diapositives 1">
            <a:extLst>
              <a:ext uri="{FF2B5EF4-FFF2-40B4-BE49-F238E27FC236}">
                <a16:creationId xmlns:a16="http://schemas.microsoft.com/office/drawing/2014/main" id="{C1BF9AEE-49A1-94E3-ECB4-F6CF12ED96E1}"/>
              </a:ext>
            </a:extLst>
          </p:cNvPr>
          <p:cNvSpPr>
            <a:spLocks noGrp="1" noRot="1" noChangeAspect="1" noTextEdit="1"/>
          </p:cNvSpPr>
          <p:nvPr>
            <p:ph type="sldImg"/>
          </p:nvPr>
        </p:nvSpPr>
        <p:spPr>
          <a:xfrm>
            <a:off x="139700" y="768350"/>
            <a:ext cx="6819900" cy="3836988"/>
          </a:xfrm>
          <a:ln/>
        </p:spPr>
      </p:sp>
      <p:sp>
        <p:nvSpPr>
          <p:cNvPr id="39939" name="Espace réservé des commentaires 2">
            <a:extLst>
              <a:ext uri="{FF2B5EF4-FFF2-40B4-BE49-F238E27FC236}">
                <a16:creationId xmlns:a16="http://schemas.microsoft.com/office/drawing/2014/main" id="{37569269-0C94-DEDC-346C-5DC45BA472C2}"/>
              </a:ext>
            </a:extLst>
          </p:cNvPr>
          <p:cNvSpPr>
            <a:spLocks noGrp="1"/>
          </p:cNvSpPr>
          <p:nvPr>
            <p:ph type="body" idx="1"/>
          </p:nvPr>
        </p:nvSpPr>
        <p:spPr>
          <a:noFill/>
        </p:spPr>
        <p:txBody>
          <a:bodyPr/>
          <a:lstStyle/>
          <a:p>
            <a:pPr marL="0" indent="0">
              <a:buNone/>
            </a:pPr>
            <a:r>
              <a:rPr lang="fr-FR" sz="1200" dirty="0"/>
              <a:t>Le Conseil d’Etat précise que l’imprévision peut se combiner avec une modification du contrat au cas où cette dernière n’aurait pas permis de résorber la totalité du préjudice d’imprévision subi par le titulaire.</a:t>
            </a:r>
          </a:p>
          <a:p>
            <a:pPr marL="0" indent="0">
              <a:buNone/>
            </a:pPr>
            <a:endParaRPr lang="fr-FR" sz="1200" dirty="0"/>
          </a:p>
          <a:p>
            <a:pPr marL="0" indent="0" algn="just">
              <a:buNone/>
            </a:pPr>
            <a:r>
              <a:rPr lang="fr-FR" sz="1200" dirty="0"/>
              <a:t>Dans un contexte économique perturbé (Covid-19, conflit Russo-Ukrainien…), marqué par une flambée des prix et de nombreuses difficultés d’exécution, les remèdes admissibles en droit de la commande publique paraissaient insuffisants pour surmonter ces évènements.</a:t>
            </a:r>
          </a:p>
          <a:p>
            <a:pPr marL="0" indent="0" algn="just">
              <a:buNone/>
            </a:pPr>
            <a:endParaRPr lang="fr-FR" sz="1200" dirty="0"/>
          </a:p>
          <a:p>
            <a:pPr marL="0" indent="0" algn="just">
              <a:buNone/>
            </a:pPr>
            <a:r>
              <a:rPr lang="fr-FR" sz="1200" dirty="0"/>
              <a:t>En effet, la rigidité apparente de la commande publique ne semblait pas permettre aux acteurs de faire face aux conséquences des crises.</a:t>
            </a:r>
          </a:p>
          <a:p>
            <a:pPr marL="0" indent="0" algn="just">
              <a:buNone/>
            </a:pPr>
            <a:endParaRPr lang="fr-FR" sz="1200" dirty="0"/>
          </a:p>
          <a:p>
            <a:pPr marL="0" indent="0" algn="just">
              <a:buNone/>
            </a:pPr>
            <a:r>
              <a:rPr lang="fr-FR" sz="1200" dirty="0"/>
              <a:t>Pour éclairer les acteurs de la commande publique sur la conduite à tenir, le Gouvernement a adopté des circulaires et mis en place plusieurs aides sectorielles (secteur du BTP, entreprises grosses consommatrices d’énergie…).</a:t>
            </a:r>
          </a:p>
          <a:p>
            <a:pPr marL="0" indent="0" algn="just">
              <a:buNone/>
            </a:pPr>
            <a:endParaRPr lang="fr-FR" sz="1200" dirty="0"/>
          </a:p>
          <a:p>
            <a:pPr marL="0" indent="0" algn="just">
              <a:buNone/>
            </a:pPr>
            <a:r>
              <a:rPr lang="fr-FR" sz="1200" b="1" dirty="0"/>
              <a:t>Cependant, le Gouvernement maintenait fermement sa doctrine : les clauses financières des contrats ne pouvaient pas être modifiées au regard du </a:t>
            </a:r>
            <a:r>
              <a:rPr lang="fr-FR" sz="1200" b="1" dirty="0">
                <a:solidFill>
                  <a:srgbClr val="FFC000"/>
                </a:solidFill>
              </a:rPr>
              <a:t>principe d’intangibilité des prix</a:t>
            </a:r>
            <a:r>
              <a:rPr lang="fr-FR" sz="1200" dirty="0"/>
              <a:t>.</a:t>
            </a:r>
          </a:p>
          <a:p>
            <a:pPr marL="0" indent="0" algn="just">
              <a:buNone/>
            </a:pPr>
            <a:endParaRPr lang="fr-FR" sz="1200" dirty="0"/>
          </a:p>
          <a:p>
            <a:pPr marL="0" indent="0" algn="just">
              <a:buNone/>
            </a:pPr>
            <a:r>
              <a:rPr lang="fr-FR" sz="1200" dirty="0"/>
              <a:t>La Direction des affaires juridiques de Bercy (DAJ) a malgré tout saisi le Conseil d’</a:t>
            </a:r>
            <a:r>
              <a:rPr lang="fr-FR" sz="1200" dirty="0" err="1"/>
              <a:t>Etat</a:t>
            </a:r>
            <a:r>
              <a:rPr lang="fr-FR" sz="1200" dirty="0"/>
              <a:t> pour avis afin que celui-ci précise si l’état du droit s’opposait réellement à une modification dite « sèche » du prix.</a:t>
            </a:r>
          </a:p>
          <a:p>
            <a:pPr marL="0" indent="0" algn="just">
              <a:buNone/>
            </a:pPr>
            <a:endParaRPr lang="fr-FR" sz="1200" u="sng" dirty="0"/>
          </a:p>
          <a:p>
            <a:pPr marL="0" indent="0" algn="just">
              <a:buNone/>
            </a:pPr>
            <a:r>
              <a:rPr lang="fr-FR" sz="1200" u="sng" dirty="0"/>
              <a:t>Voir notamment </a:t>
            </a:r>
            <a:r>
              <a:rPr lang="fr-FR" sz="1200" dirty="0"/>
              <a:t>: l</a:t>
            </a:r>
            <a:r>
              <a:rPr lang="fr-FR" sz="1200" dirty="0">
                <a:solidFill>
                  <a:prstClr val="black"/>
                </a:solidFill>
              </a:rPr>
              <a:t>es circulaires n°6374/SG du 29 septembre 2022 (généraliste) et n°6380/SG du 29 novembre 2022 (sectorielle).</a:t>
            </a:r>
          </a:p>
          <a:p>
            <a:pPr marL="0" indent="0">
              <a:buNone/>
            </a:pPr>
            <a:endParaRPr lang="fr-FR" sz="1200" dirty="0"/>
          </a:p>
        </p:txBody>
      </p:sp>
      <p:sp>
        <p:nvSpPr>
          <p:cNvPr id="39940" name="Espace réservé du numéro de diapositive 3">
            <a:extLst>
              <a:ext uri="{FF2B5EF4-FFF2-40B4-BE49-F238E27FC236}">
                <a16:creationId xmlns:a16="http://schemas.microsoft.com/office/drawing/2014/main" id="{9B94A832-1352-0DE5-94BB-BD1E7D48F58E}"/>
              </a:ext>
            </a:extLst>
          </p:cNvPr>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7</a:t>
            </a:fld>
            <a:endParaRPr kumimoji="0" lang="fr-FR" sz="13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4600372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2A53F6-C1C7-F238-7D80-7A32331F8533}"/>
            </a:ext>
          </a:extLst>
        </p:cNvPr>
        <p:cNvGrpSpPr/>
        <p:nvPr/>
      </p:nvGrpSpPr>
      <p:grpSpPr>
        <a:xfrm>
          <a:off x="0" y="0"/>
          <a:ext cx="0" cy="0"/>
          <a:chOff x="0" y="0"/>
          <a:chExt cx="0" cy="0"/>
        </a:xfrm>
      </p:grpSpPr>
      <p:sp>
        <p:nvSpPr>
          <p:cNvPr id="39938" name="Espace réservé de l'image des diapositives 1">
            <a:extLst>
              <a:ext uri="{FF2B5EF4-FFF2-40B4-BE49-F238E27FC236}">
                <a16:creationId xmlns:a16="http://schemas.microsoft.com/office/drawing/2014/main" id="{90AB70CA-D8E8-90E8-9AB8-C80AD07D801C}"/>
              </a:ext>
            </a:extLst>
          </p:cNvPr>
          <p:cNvSpPr>
            <a:spLocks noGrp="1" noRot="1" noChangeAspect="1" noTextEdit="1"/>
          </p:cNvSpPr>
          <p:nvPr>
            <p:ph type="sldImg"/>
          </p:nvPr>
        </p:nvSpPr>
        <p:spPr>
          <a:xfrm>
            <a:off x="139700" y="768350"/>
            <a:ext cx="6819900" cy="3836988"/>
          </a:xfrm>
          <a:ln/>
        </p:spPr>
      </p:sp>
      <p:sp>
        <p:nvSpPr>
          <p:cNvPr id="39939" name="Espace réservé des commentaires 2">
            <a:extLst>
              <a:ext uri="{FF2B5EF4-FFF2-40B4-BE49-F238E27FC236}">
                <a16:creationId xmlns:a16="http://schemas.microsoft.com/office/drawing/2014/main" id="{CC366984-1BFD-8172-2838-736A62C38097}"/>
              </a:ext>
            </a:extLst>
          </p:cNvPr>
          <p:cNvSpPr>
            <a:spLocks noGrp="1"/>
          </p:cNvSpPr>
          <p:nvPr>
            <p:ph type="body" idx="1"/>
          </p:nvPr>
        </p:nvSpPr>
        <p:spPr>
          <a:noFill/>
        </p:spPr>
        <p:txBody>
          <a:bodyPr/>
          <a:lstStyle/>
          <a:p>
            <a:pPr marL="0" indent="0">
              <a:buNone/>
            </a:pPr>
            <a:r>
              <a:rPr lang="fr-FR" sz="1200" dirty="0"/>
              <a:t>Le Conseil d’Etat précise que l’imprévision peut se combiner avec une modification du contrat au cas où cette dernière n’aurait pas permis de résorber la totalité du préjudice d’imprévision subi par le titulaire.</a:t>
            </a:r>
          </a:p>
          <a:p>
            <a:pPr marL="0" indent="0">
              <a:buNone/>
            </a:pPr>
            <a:endParaRPr lang="fr-FR" sz="1200" dirty="0"/>
          </a:p>
          <a:p>
            <a:pPr marL="0" indent="0" algn="just">
              <a:buNone/>
            </a:pPr>
            <a:r>
              <a:rPr lang="fr-FR" sz="1200" dirty="0"/>
              <a:t>Dans un contexte économique perturbé (Covid-19, conflit Russo-Ukrainien…), marqué par une flambée des prix et de nombreuses difficultés d’exécution, les remèdes admissibles en droit de la commande publique paraissaient insuffisants pour surmonter ces évènements.</a:t>
            </a:r>
          </a:p>
          <a:p>
            <a:pPr marL="0" indent="0" algn="just">
              <a:buNone/>
            </a:pPr>
            <a:endParaRPr lang="fr-FR" sz="1200" dirty="0"/>
          </a:p>
          <a:p>
            <a:pPr marL="0" indent="0" algn="just">
              <a:buNone/>
            </a:pPr>
            <a:r>
              <a:rPr lang="fr-FR" sz="1200" dirty="0"/>
              <a:t>En effet, la rigidité apparente de la commande publique ne semblait pas permettre aux acteurs de faire face aux conséquences des crises.</a:t>
            </a:r>
          </a:p>
          <a:p>
            <a:pPr marL="0" indent="0" algn="just">
              <a:buNone/>
            </a:pPr>
            <a:endParaRPr lang="fr-FR" sz="1200" dirty="0"/>
          </a:p>
          <a:p>
            <a:pPr marL="0" indent="0" algn="just">
              <a:buNone/>
            </a:pPr>
            <a:r>
              <a:rPr lang="fr-FR" sz="1200" dirty="0"/>
              <a:t>Pour éclairer les acteurs de la commande publique sur la conduite à tenir, le Gouvernement a adopté des circulaires et mis en place plusieurs aides sectorielles (secteur du BTP, entreprises grosses consommatrices d’énergie…).</a:t>
            </a:r>
          </a:p>
          <a:p>
            <a:pPr marL="0" indent="0" algn="just">
              <a:buNone/>
            </a:pPr>
            <a:endParaRPr lang="fr-FR" sz="1200" dirty="0"/>
          </a:p>
          <a:p>
            <a:pPr marL="0" indent="0" algn="just">
              <a:buNone/>
            </a:pPr>
            <a:r>
              <a:rPr lang="fr-FR" sz="1200" b="1" dirty="0"/>
              <a:t>Cependant, le Gouvernement maintenait fermement sa doctrine : les clauses financières des contrats ne pouvaient pas être modifiées au regard du </a:t>
            </a:r>
            <a:r>
              <a:rPr lang="fr-FR" sz="1200" b="1" dirty="0">
                <a:solidFill>
                  <a:srgbClr val="FFC000"/>
                </a:solidFill>
              </a:rPr>
              <a:t>principe d’intangibilité des prix</a:t>
            </a:r>
            <a:r>
              <a:rPr lang="fr-FR" sz="1200" dirty="0"/>
              <a:t>.</a:t>
            </a:r>
          </a:p>
          <a:p>
            <a:pPr marL="0" indent="0" algn="just">
              <a:buNone/>
            </a:pPr>
            <a:endParaRPr lang="fr-FR" sz="1200" dirty="0"/>
          </a:p>
          <a:p>
            <a:pPr marL="0" indent="0" algn="just">
              <a:buNone/>
            </a:pPr>
            <a:r>
              <a:rPr lang="fr-FR" sz="1200" dirty="0"/>
              <a:t>La Direction des affaires juridiques de Bercy (DAJ) a malgré tout saisi le Conseil d’</a:t>
            </a:r>
            <a:r>
              <a:rPr lang="fr-FR" sz="1200" dirty="0" err="1"/>
              <a:t>Etat</a:t>
            </a:r>
            <a:r>
              <a:rPr lang="fr-FR" sz="1200" dirty="0"/>
              <a:t> pour avis afin que celui-ci précise si l’état du droit s’opposait réellement à une modification dite « sèche » du prix.</a:t>
            </a:r>
          </a:p>
          <a:p>
            <a:pPr marL="0" indent="0" algn="just">
              <a:buNone/>
            </a:pPr>
            <a:endParaRPr lang="fr-FR" sz="1200" u="sng" dirty="0"/>
          </a:p>
          <a:p>
            <a:pPr marL="0" indent="0" algn="just">
              <a:buNone/>
            </a:pPr>
            <a:r>
              <a:rPr lang="fr-FR" sz="1200" u="sng" dirty="0"/>
              <a:t>Voir notamment </a:t>
            </a:r>
            <a:r>
              <a:rPr lang="fr-FR" sz="1200" dirty="0"/>
              <a:t>: l</a:t>
            </a:r>
            <a:r>
              <a:rPr lang="fr-FR" sz="1200" dirty="0">
                <a:solidFill>
                  <a:prstClr val="black"/>
                </a:solidFill>
              </a:rPr>
              <a:t>es circulaires n°6374/SG du 29 septembre 2022 (généraliste) et n°6380/SG du 29 novembre 2022 (sectorielle).</a:t>
            </a:r>
          </a:p>
          <a:p>
            <a:pPr marL="0" indent="0">
              <a:buNone/>
            </a:pPr>
            <a:endParaRPr lang="fr-FR" sz="1200" dirty="0"/>
          </a:p>
        </p:txBody>
      </p:sp>
      <p:sp>
        <p:nvSpPr>
          <p:cNvPr id="39940" name="Espace réservé du numéro de diapositive 3">
            <a:extLst>
              <a:ext uri="{FF2B5EF4-FFF2-40B4-BE49-F238E27FC236}">
                <a16:creationId xmlns:a16="http://schemas.microsoft.com/office/drawing/2014/main" id="{985C8736-8446-82DD-7A81-6A413EBC81B3}"/>
              </a:ext>
            </a:extLst>
          </p:cNvPr>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8</a:t>
            </a:fld>
            <a:endParaRPr kumimoji="0" lang="fr-FR" sz="13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41813889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1272C3-69B7-C032-2FE2-8AFA9E103836}"/>
            </a:ext>
          </a:extLst>
        </p:cNvPr>
        <p:cNvGrpSpPr/>
        <p:nvPr/>
      </p:nvGrpSpPr>
      <p:grpSpPr>
        <a:xfrm>
          <a:off x="0" y="0"/>
          <a:ext cx="0" cy="0"/>
          <a:chOff x="0" y="0"/>
          <a:chExt cx="0" cy="0"/>
        </a:xfrm>
      </p:grpSpPr>
      <p:sp>
        <p:nvSpPr>
          <p:cNvPr id="39938" name="Espace réservé de l'image des diapositives 1">
            <a:extLst>
              <a:ext uri="{FF2B5EF4-FFF2-40B4-BE49-F238E27FC236}">
                <a16:creationId xmlns:a16="http://schemas.microsoft.com/office/drawing/2014/main" id="{A5EC552E-B5F0-C373-8EEB-316CD879996E}"/>
              </a:ext>
            </a:extLst>
          </p:cNvPr>
          <p:cNvSpPr>
            <a:spLocks noGrp="1" noRot="1" noChangeAspect="1" noTextEdit="1"/>
          </p:cNvSpPr>
          <p:nvPr>
            <p:ph type="sldImg"/>
          </p:nvPr>
        </p:nvSpPr>
        <p:spPr>
          <a:xfrm>
            <a:off x="139700" y="768350"/>
            <a:ext cx="6819900" cy="3836988"/>
          </a:xfrm>
          <a:ln/>
        </p:spPr>
      </p:sp>
      <p:sp>
        <p:nvSpPr>
          <p:cNvPr id="39939" name="Espace réservé des commentaires 2">
            <a:extLst>
              <a:ext uri="{FF2B5EF4-FFF2-40B4-BE49-F238E27FC236}">
                <a16:creationId xmlns:a16="http://schemas.microsoft.com/office/drawing/2014/main" id="{35567CA3-387F-A79F-E32E-944A315FA68F}"/>
              </a:ext>
            </a:extLst>
          </p:cNvPr>
          <p:cNvSpPr>
            <a:spLocks noGrp="1"/>
          </p:cNvSpPr>
          <p:nvPr>
            <p:ph type="body" idx="1"/>
          </p:nvPr>
        </p:nvSpPr>
        <p:spPr>
          <a:noFill/>
        </p:spPr>
        <p:txBody>
          <a:bodyPr/>
          <a:lstStyle/>
          <a:p>
            <a:pPr marL="0" indent="0">
              <a:buNone/>
            </a:pPr>
            <a:r>
              <a:rPr lang="fr-FR" sz="1200" dirty="0"/>
              <a:t>Le Conseil d’Etat précise que l’imprévision peut se combiner avec une modification du contrat au cas où cette dernière n’aurait pas permis de résorber la totalité du préjudice d’imprévision subi par le titulaire.</a:t>
            </a:r>
          </a:p>
          <a:p>
            <a:pPr marL="0" indent="0">
              <a:buNone/>
            </a:pPr>
            <a:endParaRPr lang="fr-FR" sz="1200" dirty="0"/>
          </a:p>
          <a:p>
            <a:pPr marL="0" indent="0" algn="just">
              <a:buNone/>
            </a:pPr>
            <a:r>
              <a:rPr lang="fr-FR" sz="1200" dirty="0"/>
              <a:t>Dans un contexte économique perturbé (Covid-19, conflit Russo-Ukrainien…), marqué par une flambée des prix et de nombreuses difficultés d’exécution, les remèdes admissibles en droit de la commande publique paraissaient insuffisants pour surmonter ces évènements.</a:t>
            </a:r>
          </a:p>
          <a:p>
            <a:pPr marL="0" indent="0" algn="just">
              <a:buNone/>
            </a:pPr>
            <a:endParaRPr lang="fr-FR" sz="1200" dirty="0"/>
          </a:p>
          <a:p>
            <a:pPr marL="0" indent="0" algn="just">
              <a:buNone/>
            </a:pPr>
            <a:r>
              <a:rPr lang="fr-FR" sz="1200" dirty="0"/>
              <a:t>En effet, la rigidité apparente de la commande publique ne semblait pas permettre aux acteurs de faire face aux conséquences des crises.</a:t>
            </a:r>
          </a:p>
          <a:p>
            <a:pPr marL="0" indent="0" algn="just">
              <a:buNone/>
            </a:pPr>
            <a:endParaRPr lang="fr-FR" sz="1200" dirty="0"/>
          </a:p>
          <a:p>
            <a:pPr marL="0" indent="0" algn="just">
              <a:buNone/>
            </a:pPr>
            <a:r>
              <a:rPr lang="fr-FR" sz="1200" dirty="0"/>
              <a:t>Pour éclairer les acteurs de la commande publique sur la conduite à tenir, le Gouvernement a adopté des circulaires et mis en place plusieurs aides sectorielles (secteur du BTP, entreprises grosses consommatrices d’énergie…).</a:t>
            </a:r>
          </a:p>
          <a:p>
            <a:pPr marL="0" indent="0" algn="just">
              <a:buNone/>
            </a:pPr>
            <a:endParaRPr lang="fr-FR" sz="1200" dirty="0"/>
          </a:p>
          <a:p>
            <a:pPr marL="0" indent="0" algn="just">
              <a:buNone/>
            </a:pPr>
            <a:r>
              <a:rPr lang="fr-FR" sz="1200" b="1" dirty="0"/>
              <a:t>Cependant, le Gouvernement maintenait fermement sa doctrine : les clauses financières des contrats ne pouvaient pas être modifiées au regard du </a:t>
            </a:r>
            <a:r>
              <a:rPr lang="fr-FR" sz="1200" b="1" dirty="0">
                <a:solidFill>
                  <a:srgbClr val="FFC000"/>
                </a:solidFill>
              </a:rPr>
              <a:t>principe d’intangibilité des prix</a:t>
            </a:r>
            <a:r>
              <a:rPr lang="fr-FR" sz="1200" dirty="0"/>
              <a:t>.</a:t>
            </a:r>
          </a:p>
          <a:p>
            <a:pPr marL="0" indent="0" algn="just">
              <a:buNone/>
            </a:pPr>
            <a:endParaRPr lang="fr-FR" sz="1200" dirty="0"/>
          </a:p>
          <a:p>
            <a:pPr marL="0" indent="0" algn="just">
              <a:buNone/>
            </a:pPr>
            <a:r>
              <a:rPr lang="fr-FR" sz="1200" dirty="0"/>
              <a:t>La Direction des affaires juridiques de Bercy (DAJ) a malgré tout saisi le Conseil d’</a:t>
            </a:r>
            <a:r>
              <a:rPr lang="fr-FR" sz="1200" dirty="0" err="1"/>
              <a:t>Etat</a:t>
            </a:r>
            <a:r>
              <a:rPr lang="fr-FR" sz="1200" dirty="0"/>
              <a:t> pour avis afin que celui-ci précise si l’état du droit s’opposait réellement à une modification dite « sèche » du prix.</a:t>
            </a:r>
          </a:p>
          <a:p>
            <a:pPr marL="0" indent="0" algn="just">
              <a:buNone/>
            </a:pPr>
            <a:endParaRPr lang="fr-FR" sz="1200" u="sng" dirty="0"/>
          </a:p>
          <a:p>
            <a:pPr marL="0" indent="0" algn="just">
              <a:buNone/>
            </a:pPr>
            <a:r>
              <a:rPr lang="fr-FR" sz="1200" u="sng" dirty="0"/>
              <a:t>Voir notamment </a:t>
            </a:r>
            <a:r>
              <a:rPr lang="fr-FR" sz="1200" dirty="0"/>
              <a:t>: l</a:t>
            </a:r>
            <a:r>
              <a:rPr lang="fr-FR" sz="1200" dirty="0">
                <a:solidFill>
                  <a:prstClr val="black"/>
                </a:solidFill>
              </a:rPr>
              <a:t>es circulaires n°6374/SG du 29 septembre 2022 (généraliste) et n°6380/SG du 29 novembre 2022 (sectorielle).</a:t>
            </a:r>
          </a:p>
          <a:p>
            <a:pPr marL="0" indent="0">
              <a:buNone/>
            </a:pPr>
            <a:endParaRPr lang="fr-FR" sz="1200" dirty="0"/>
          </a:p>
        </p:txBody>
      </p:sp>
      <p:sp>
        <p:nvSpPr>
          <p:cNvPr id="39940" name="Espace réservé du numéro de diapositive 3">
            <a:extLst>
              <a:ext uri="{FF2B5EF4-FFF2-40B4-BE49-F238E27FC236}">
                <a16:creationId xmlns:a16="http://schemas.microsoft.com/office/drawing/2014/main" id="{3BE2A90A-DD5C-9A45-2357-ADAFDAA60AD9}"/>
              </a:ext>
            </a:extLst>
          </p:cNvPr>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9</a:t>
            </a:fld>
            <a:endParaRPr kumimoji="0" lang="fr-FR" sz="13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0181506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5390EB-B0E5-F2B2-94EB-BE9028D7A2B0}"/>
            </a:ext>
          </a:extLst>
        </p:cNvPr>
        <p:cNvGrpSpPr/>
        <p:nvPr/>
      </p:nvGrpSpPr>
      <p:grpSpPr>
        <a:xfrm>
          <a:off x="0" y="0"/>
          <a:ext cx="0" cy="0"/>
          <a:chOff x="0" y="0"/>
          <a:chExt cx="0" cy="0"/>
        </a:xfrm>
      </p:grpSpPr>
      <p:sp>
        <p:nvSpPr>
          <p:cNvPr id="39938" name="Espace réservé de l'image des diapositives 1">
            <a:extLst>
              <a:ext uri="{FF2B5EF4-FFF2-40B4-BE49-F238E27FC236}">
                <a16:creationId xmlns:a16="http://schemas.microsoft.com/office/drawing/2014/main" id="{A3428119-BA5C-3982-4AE1-F937356F4831}"/>
              </a:ext>
            </a:extLst>
          </p:cNvPr>
          <p:cNvSpPr>
            <a:spLocks noGrp="1" noRot="1" noChangeAspect="1" noTextEdit="1"/>
          </p:cNvSpPr>
          <p:nvPr>
            <p:ph type="sldImg"/>
          </p:nvPr>
        </p:nvSpPr>
        <p:spPr>
          <a:xfrm>
            <a:off x="139700" y="768350"/>
            <a:ext cx="6819900" cy="3836988"/>
          </a:xfrm>
          <a:ln/>
        </p:spPr>
      </p:sp>
      <p:sp>
        <p:nvSpPr>
          <p:cNvPr id="39939" name="Espace réservé des commentaires 2">
            <a:extLst>
              <a:ext uri="{FF2B5EF4-FFF2-40B4-BE49-F238E27FC236}">
                <a16:creationId xmlns:a16="http://schemas.microsoft.com/office/drawing/2014/main" id="{08AC4621-562F-E120-FA25-0FF39314FBCD}"/>
              </a:ext>
            </a:extLst>
          </p:cNvPr>
          <p:cNvSpPr>
            <a:spLocks noGrp="1"/>
          </p:cNvSpPr>
          <p:nvPr>
            <p:ph type="body" idx="1"/>
          </p:nvPr>
        </p:nvSpPr>
        <p:spPr>
          <a:noFill/>
        </p:spPr>
        <p:txBody>
          <a:bodyPr/>
          <a:lstStyle/>
          <a:p>
            <a:pPr marL="0" indent="0">
              <a:buNone/>
            </a:pPr>
            <a:r>
              <a:rPr lang="fr-FR" sz="1200" dirty="0"/>
              <a:t>Le Conseil d’Etat précise que l’imprévision peut se combiner avec une modification du contrat au cas où cette dernière n’aurait pas permis de résorber la totalité du préjudice d’imprévision subi par le titulaire.</a:t>
            </a:r>
          </a:p>
          <a:p>
            <a:pPr marL="0" indent="0">
              <a:buNone/>
            </a:pPr>
            <a:endParaRPr lang="fr-FR" sz="1200" dirty="0"/>
          </a:p>
          <a:p>
            <a:pPr marL="0" indent="0" algn="just">
              <a:buNone/>
            </a:pPr>
            <a:r>
              <a:rPr lang="fr-FR" sz="1200" dirty="0"/>
              <a:t>Dans un contexte économique perturbé (Covid-19, conflit Russo-Ukrainien…), marqué par une flambée des prix et de nombreuses difficultés d’exécution, les remèdes admissibles en droit de la commande publique paraissaient insuffisants pour surmonter ces évènements.</a:t>
            </a:r>
          </a:p>
          <a:p>
            <a:pPr marL="0" indent="0" algn="just">
              <a:buNone/>
            </a:pPr>
            <a:endParaRPr lang="fr-FR" sz="1200" dirty="0"/>
          </a:p>
          <a:p>
            <a:pPr marL="0" indent="0" algn="just">
              <a:buNone/>
            </a:pPr>
            <a:r>
              <a:rPr lang="fr-FR" sz="1200" dirty="0"/>
              <a:t>En effet, la rigidité apparente de la commande publique ne semblait pas permettre aux acteurs de faire face aux conséquences des crises.</a:t>
            </a:r>
          </a:p>
          <a:p>
            <a:pPr marL="0" indent="0" algn="just">
              <a:buNone/>
            </a:pPr>
            <a:endParaRPr lang="fr-FR" sz="1200" dirty="0"/>
          </a:p>
          <a:p>
            <a:pPr marL="0" indent="0" algn="just">
              <a:buNone/>
            </a:pPr>
            <a:r>
              <a:rPr lang="fr-FR" sz="1200" dirty="0"/>
              <a:t>Pour éclairer les acteurs de la commande publique sur la conduite à tenir, le Gouvernement a adopté des circulaires et mis en place plusieurs aides sectorielles (secteur du BTP, entreprises grosses consommatrices d’énergie…).</a:t>
            </a:r>
          </a:p>
          <a:p>
            <a:pPr marL="0" indent="0" algn="just">
              <a:buNone/>
            </a:pPr>
            <a:endParaRPr lang="fr-FR" sz="1200" dirty="0"/>
          </a:p>
          <a:p>
            <a:pPr marL="0" indent="0" algn="just">
              <a:buNone/>
            </a:pPr>
            <a:r>
              <a:rPr lang="fr-FR" sz="1200" b="1" dirty="0"/>
              <a:t>Cependant, le Gouvernement maintenait fermement sa doctrine : les clauses financières des contrats ne pouvaient pas être modifiées au regard du </a:t>
            </a:r>
            <a:r>
              <a:rPr lang="fr-FR" sz="1200" b="1" dirty="0">
                <a:solidFill>
                  <a:srgbClr val="FFC000"/>
                </a:solidFill>
              </a:rPr>
              <a:t>principe d’intangibilité des prix</a:t>
            </a:r>
            <a:r>
              <a:rPr lang="fr-FR" sz="1200" dirty="0"/>
              <a:t>.</a:t>
            </a:r>
          </a:p>
          <a:p>
            <a:pPr marL="0" indent="0" algn="just">
              <a:buNone/>
            </a:pPr>
            <a:endParaRPr lang="fr-FR" sz="1200" dirty="0"/>
          </a:p>
          <a:p>
            <a:pPr marL="0" indent="0" algn="just">
              <a:buNone/>
            </a:pPr>
            <a:r>
              <a:rPr lang="fr-FR" sz="1200" dirty="0"/>
              <a:t>La Direction des affaires juridiques de Bercy (DAJ) a malgré tout saisi le Conseil d’</a:t>
            </a:r>
            <a:r>
              <a:rPr lang="fr-FR" sz="1200" dirty="0" err="1"/>
              <a:t>Etat</a:t>
            </a:r>
            <a:r>
              <a:rPr lang="fr-FR" sz="1200" dirty="0"/>
              <a:t> pour avis afin que celui-ci précise si l’état du droit s’opposait réellement à une modification dite « sèche » du prix.</a:t>
            </a:r>
          </a:p>
          <a:p>
            <a:pPr marL="0" indent="0" algn="just">
              <a:buNone/>
            </a:pPr>
            <a:endParaRPr lang="fr-FR" sz="1200" u="sng" dirty="0"/>
          </a:p>
          <a:p>
            <a:pPr marL="0" indent="0" algn="just">
              <a:buNone/>
            </a:pPr>
            <a:r>
              <a:rPr lang="fr-FR" sz="1200" u="sng" dirty="0"/>
              <a:t>Voir notamment </a:t>
            </a:r>
            <a:r>
              <a:rPr lang="fr-FR" sz="1200" dirty="0"/>
              <a:t>: l</a:t>
            </a:r>
            <a:r>
              <a:rPr lang="fr-FR" sz="1200" dirty="0">
                <a:solidFill>
                  <a:prstClr val="black"/>
                </a:solidFill>
              </a:rPr>
              <a:t>es circulaires n°6374/SG du 29 septembre 2022 (généraliste) et n°6380/SG du 29 novembre 2022 (sectorielle).</a:t>
            </a:r>
          </a:p>
          <a:p>
            <a:pPr marL="0" indent="0">
              <a:buNone/>
            </a:pPr>
            <a:endParaRPr lang="fr-FR" sz="1200" dirty="0"/>
          </a:p>
        </p:txBody>
      </p:sp>
      <p:sp>
        <p:nvSpPr>
          <p:cNvPr id="39940" name="Espace réservé du numéro de diapositive 3">
            <a:extLst>
              <a:ext uri="{FF2B5EF4-FFF2-40B4-BE49-F238E27FC236}">
                <a16:creationId xmlns:a16="http://schemas.microsoft.com/office/drawing/2014/main" id="{1DEF079B-96AB-A0DD-A5E8-7E7DF0E63EE7}"/>
              </a:ext>
            </a:extLst>
          </p:cNvPr>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10</a:t>
            </a:fld>
            <a:endParaRPr kumimoji="0" lang="fr-FR" sz="13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9384037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256357-812D-F03B-287E-779D8E54C14B}"/>
            </a:ext>
          </a:extLst>
        </p:cNvPr>
        <p:cNvGrpSpPr/>
        <p:nvPr/>
      </p:nvGrpSpPr>
      <p:grpSpPr>
        <a:xfrm>
          <a:off x="0" y="0"/>
          <a:ext cx="0" cy="0"/>
          <a:chOff x="0" y="0"/>
          <a:chExt cx="0" cy="0"/>
        </a:xfrm>
      </p:grpSpPr>
      <p:sp>
        <p:nvSpPr>
          <p:cNvPr id="39938" name="Espace réservé de l'image des diapositives 1">
            <a:extLst>
              <a:ext uri="{FF2B5EF4-FFF2-40B4-BE49-F238E27FC236}">
                <a16:creationId xmlns:a16="http://schemas.microsoft.com/office/drawing/2014/main" id="{8C9A4A04-48F1-ED71-E73E-6CD16E09FB21}"/>
              </a:ext>
            </a:extLst>
          </p:cNvPr>
          <p:cNvSpPr>
            <a:spLocks noGrp="1" noRot="1" noChangeAspect="1" noTextEdit="1"/>
          </p:cNvSpPr>
          <p:nvPr>
            <p:ph type="sldImg"/>
          </p:nvPr>
        </p:nvSpPr>
        <p:spPr>
          <a:xfrm>
            <a:off x="139700" y="768350"/>
            <a:ext cx="6819900" cy="3836988"/>
          </a:xfrm>
          <a:ln/>
        </p:spPr>
      </p:sp>
      <p:sp>
        <p:nvSpPr>
          <p:cNvPr id="39939" name="Espace réservé des commentaires 2">
            <a:extLst>
              <a:ext uri="{FF2B5EF4-FFF2-40B4-BE49-F238E27FC236}">
                <a16:creationId xmlns:a16="http://schemas.microsoft.com/office/drawing/2014/main" id="{BA5987FE-B4C5-CFF9-FE2D-3EA1F5950CFE}"/>
              </a:ext>
            </a:extLst>
          </p:cNvPr>
          <p:cNvSpPr>
            <a:spLocks noGrp="1"/>
          </p:cNvSpPr>
          <p:nvPr>
            <p:ph type="body" idx="1"/>
          </p:nvPr>
        </p:nvSpPr>
        <p:spPr>
          <a:noFill/>
        </p:spPr>
        <p:txBody>
          <a:bodyPr/>
          <a:lstStyle/>
          <a:p>
            <a:pPr marL="0" indent="0">
              <a:buNone/>
            </a:pPr>
            <a:r>
              <a:rPr lang="fr-FR" sz="1200" dirty="0"/>
              <a:t>Le Conseil d’Etat précise que l’imprévision peut se combiner avec une modification du contrat au cas où cette dernière n’aurait pas permis de résorber la totalité du préjudice d’imprévision subi par le titulaire.</a:t>
            </a:r>
          </a:p>
          <a:p>
            <a:pPr marL="0" indent="0">
              <a:buNone/>
            </a:pPr>
            <a:endParaRPr lang="fr-FR" sz="1200" dirty="0"/>
          </a:p>
          <a:p>
            <a:pPr marL="0" indent="0" algn="just">
              <a:buNone/>
            </a:pPr>
            <a:r>
              <a:rPr lang="fr-FR" sz="1200" dirty="0"/>
              <a:t>Dans un contexte économique perturbé (Covid-19, conflit Russo-Ukrainien…), marqué par une flambée des prix et de nombreuses difficultés d’exécution, les remèdes admissibles en droit de la commande publique paraissaient insuffisants pour surmonter ces évènements.</a:t>
            </a:r>
          </a:p>
          <a:p>
            <a:pPr marL="0" indent="0" algn="just">
              <a:buNone/>
            </a:pPr>
            <a:endParaRPr lang="fr-FR" sz="1200" dirty="0"/>
          </a:p>
          <a:p>
            <a:pPr marL="0" indent="0" algn="just">
              <a:buNone/>
            </a:pPr>
            <a:r>
              <a:rPr lang="fr-FR" sz="1200" dirty="0"/>
              <a:t>En effet, la rigidité apparente de la commande publique ne semblait pas permettre aux acteurs de faire face aux conséquences des crises.</a:t>
            </a:r>
          </a:p>
          <a:p>
            <a:pPr marL="0" indent="0" algn="just">
              <a:buNone/>
            </a:pPr>
            <a:endParaRPr lang="fr-FR" sz="1200" dirty="0"/>
          </a:p>
          <a:p>
            <a:pPr marL="0" indent="0" algn="just">
              <a:buNone/>
            </a:pPr>
            <a:r>
              <a:rPr lang="fr-FR" sz="1200" dirty="0"/>
              <a:t>Pour éclairer les acteurs de la commande publique sur la conduite à tenir, le Gouvernement a adopté des circulaires et mis en place plusieurs aides sectorielles (secteur du BTP, entreprises grosses consommatrices d’énergie…).</a:t>
            </a:r>
          </a:p>
          <a:p>
            <a:pPr marL="0" indent="0" algn="just">
              <a:buNone/>
            </a:pPr>
            <a:endParaRPr lang="fr-FR" sz="1200" dirty="0"/>
          </a:p>
          <a:p>
            <a:pPr marL="0" indent="0" algn="just">
              <a:buNone/>
            </a:pPr>
            <a:r>
              <a:rPr lang="fr-FR" sz="1200" b="1" dirty="0"/>
              <a:t>Cependant, le Gouvernement maintenait fermement sa doctrine : les clauses financières des contrats ne pouvaient pas être modifiées au regard du </a:t>
            </a:r>
            <a:r>
              <a:rPr lang="fr-FR" sz="1200" b="1" dirty="0">
                <a:solidFill>
                  <a:srgbClr val="FFC000"/>
                </a:solidFill>
              </a:rPr>
              <a:t>principe d’intangibilité des prix</a:t>
            </a:r>
            <a:r>
              <a:rPr lang="fr-FR" sz="1200" dirty="0"/>
              <a:t>.</a:t>
            </a:r>
          </a:p>
          <a:p>
            <a:pPr marL="0" indent="0" algn="just">
              <a:buNone/>
            </a:pPr>
            <a:endParaRPr lang="fr-FR" sz="1200" dirty="0"/>
          </a:p>
          <a:p>
            <a:pPr marL="0" indent="0" algn="just">
              <a:buNone/>
            </a:pPr>
            <a:r>
              <a:rPr lang="fr-FR" sz="1200" dirty="0"/>
              <a:t>La Direction des affaires juridiques de Bercy (DAJ) a malgré tout saisi le Conseil d’</a:t>
            </a:r>
            <a:r>
              <a:rPr lang="fr-FR" sz="1200" dirty="0" err="1"/>
              <a:t>Etat</a:t>
            </a:r>
            <a:r>
              <a:rPr lang="fr-FR" sz="1200" dirty="0"/>
              <a:t> pour avis afin que celui-ci précise si l’état du droit s’opposait réellement à une modification dite « sèche » du prix.</a:t>
            </a:r>
          </a:p>
          <a:p>
            <a:pPr marL="0" indent="0" algn="just">
              <a:buNone/>
            </a:pPr>
            <a:endParaRPr lang="fr-FR" sz="1200" u="sng" dirty="0"/>
          </a:p>
          <a:p>
            <a:pPr marL="0" indent="0" algn="just">
              <a:buNone/>
            </a:pPr>
            <a:r>
              <a:rPr lang="fr-FR" sz="1200" u="sng" dirty="0"/>
              <a:t>Voir notamment </a:t>
            </a:r>
            <a:r>
              <a:rPr lang="fr-FR" sz="1200" dirty="0"/>
              <a:t>: l</a:t>
            </a:r>
            <a:r>
              <a:rPr lang="fr-FR" sz="1200" dirty="0">
                <a:solidFill>
                  <a:prstClr val="black"/>
                </a:solidFill>
              </a:rPr>
              <a:t>es circulaires n°6374/SG du 29 septembre 2022 (généraliste) et n°6380/SG du 29 novembre 2022 (sectorielle).</a:t>
            </a:r>
          </a:p>
          <a:p>
            <a:pPr marL="0" indent="0">
              <a:buNone/>
            </a:pPr>
            <a:endParaRPr lang="fr-FR" sz="1200" dirty="0"/>
          </a:p>
        </p:txBody>
      </p:sp>
      <p:sp>
        <p:nvSpPr>
          <p:cNvPr id="39940" name="Espace réservé du numéro de diapositive 3">
            <a:extLst>
              <a:ext uri="{FF2B5EF4-FFF2-40B4-BE49-F238E27FC236}">
                <a16:creationId xmlns:a16="http://schemas.microsoft.com/office/drawing/2014/main" id="{6C6CA371-FB53-B343-2CA8-26545E42E349}"/>
              </a:ext>
            </a:extLst>
          </p:cNvPr>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11</a:t>
            </a:fld>
            <a:endParaRPr kumimoji="0" lang="fr-FR" sz="13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4097317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5582CE-73EF-95DF-7742-0EB313D8DC1B}"/>
            </a:ext>
          </a:extLst>
        </p:cNvPr>
        <p:cNvGrpSpPr/>
        <p:nvPr/>
      </p:nvGrpSpPr>
      <p:grpSpPr>
        <a:xfrm>
          <a:off x="0" y="0"/>
          <a:ext cx="0" cy="0"/>
          <a:chOff x="0" y="0"/>
          <a:chExt cx="0" cy="0"/>
        </a:xfrm>
      </p:grpSpPr>
      <p:sp>
        <p:nvSpPr>
          <p:cNvPr id="39938" name="Espace réservé de l'image des diapositives 1">
            <a:extLst>
              <a:ext uri="{FF2B5EF4-FFF2-40B4-BE49-F238E27FC236}">
                <a16:creationId xmlns:a16="http://schemas.microsoft.com/office/drawing/2014/main" id="{22DEBE76-FE4D-BA28-512E-862BED02B641}"/>
              </a:ext>
            </a:extLst>
          </p:cNvPr>
          <p:cNvSpPr>
            <a:spLocks noGrp="1" noRot="1" noChangeAspect="1" noTextEdit="1"/>
          </p:cNvSpPr>
          <p:nvPr>
            <p:ph type="sldImg"/>
          </p:nvPr>
        </p:nvSpPr>
        <p:spPr>
          <a:xfrm>
            <a:off x="139700" y="768350"/>
            <a:ext cx="6819900" cy="3836988"/>
          </a:xfrm>
          <a:ln/>
        </p:spPr>
      </p:sp>
      <p:sp>
        <p:nvSpPr>
          <p:cNvPr id="39939" name="Espace réservé des commentaires 2">
            <a:extLst>
              <a:ext uri="{FF2B5EF4-FFF2-40B4-BE49-F238E27FC236}">
                <a16:creationId xmlns:a16="http://schemas.microsoft.com/office/drawing/2014/main" id="{0AB43486-F5B0-C5D6-7D24-5A6F041D2174}"/>
              </a:ext>
            </a:extLst>
          </p:cNvPr>
          <p:cNvSpPr>
            <a:spLocks noGrp="1"/>
          </p:cNvSpPr>
          <p:nvPr>
            <p:ph type="body" idx="1"/>
          </p:nvPr>
        </p:nvSpPr>
        <p:spPr>
          <a:noFill/>
        </p:spPr>
        <p:txBody>
          <a:bodyPr/>
          <a:lstStyle/>
          <a:p>
            <a:pPr marL="0" indent="0">
              <a:buNone/>
            </a:pPr>
            <a:r>
              <a:rPr lang="fr-FR" sz="1200" dirty="0"/>
              <a:t>Le Conseil d’Etat précise que l’imprévision peut se combiner avec une modification du contrat au cas où cette dernière n’aurait pas permis de résorber la totalité du préjudice d’imprévision subi par le titulaire.</a:t>
            </a:r>
          </a:p>
          <a:p>
            <a:pPr marL="0" indent="0">
              <a:buNone/>
            </a:pPr>
            <a:endParaRPr lang="fr-FR" sz="1200" dirty="0"/>
          </a:p>
          <a:p>
            <a:pPr marL="0" indent="0" algn="just">
              <a:buNone/>
            </a:pPr>
            <a:r>
              <a:rPr lang="fr-FR" sz="1200" dirty="0"/>
              <a:t>Dans un contexte économique perturbé (Covid-19, conflit Russo-Ukrainien…), marqué par une flambée des prix et de nombreuses difficultés d’exécution, les remèdes admissibles en droit de la commande publique paraissaient insuffisants pour surmonter ces évènements.</a:t>
            </a:r>
          </a:p>
          <a:p>
            <a:pPr marL="0" indent="0" algn="just">
              <a:buNone/>
            </a:pPr>
            <a:endParaRPr lang="fr-FR" sz="1200" dirty="0"/>
          </a:p>
          <a:p>
            <a:pPr marL="0" indent="0" algn="just">
              <a:buNone/>
            </a:pPr>
            <a:r>
              <a:rPr lang="fr-FR" sz="1200" dirty="0"/>
              <a:t>En effet, la rigidité apparente de la commande publique ne semblait pas permettre aux acteurs de faire face aux conséquences des crises.</a:t>
            </a:r>
          </a:p>
          <a:p>
            <a:pPr marL="0" indent="0" algn="just">
              <a:buNone/>
            </a:pPr>
            <a:endParaRPr lang="fr-FR" sz="1200" dirty="0"/>
          </a:p>
          <a:p>
            <a:pPr marL="0" indent="0" algn="just">
              <a:buNone/>
            </a:pPr>
            <a:r>
              <a:rPr lang="fr-FR" sz="1200" dirty="0"/>
              <a:t>Pour éclairer les acteurs de la commande publique sur la conduite à tenir, le Gouvernement a adopté des circulaires et mis en place plusieurs aides sectorielles (secteur du BTP, entreprises grosses consommatrices d’énergie…).</a:t>
            </a:r>
          </a:p>
          <a:p>
            <a:pPr marL="0" indent="0" algn="just">
              <a:buNone/>
            </a:pPr>
            <a:endParaRPr lang="fr-FR" sz="1200" dirty="0"/>
          </a:p>
          <a:p>
            <a:pPr marL="0" indent="0" algn="just">
              <a:buNone/>
            </a:pPr>
            <a:r>
              <a:rPr lang="fr-FR" sz="1200" b="1" dirty="0"/>
              <a:t>Cependant, le Gouvernement maintenait fermement sa doctrine : les clauses financières des contrats ne pouvaient pas être modifiées au regard du </a:t>
            </a:r>
            <a:r>
              <a:rPr lang="fr-FR" sz="1200" b="1" dirty="0">
                <a:solidFill>
                  <a:srgbClr val="FFC000"/>
                </a:solidFill>
              </a:rPr>
              <a:t>principe d’intangibilité des prix</a:t>
            </a:r>
            <a:r>
              <a:rPr lang="fr-FR" sz="1200" dirty="0"/>
              <a:t>.</a:t>
            </a:r>
          </a:p>
          <a:p>
            <a:pPr marL="0" indent="0" algn="just">
              <a:buNone/>
            </a:pPr>
            <a:endParaRPr lang="fr-FR" sz="1200" dirty="0"/>
          </a:p>
          <a:p>
            <a:pPr marL="0" indent="0" algn="just">
              <a:buNone/>
            </a:pPr>
            <a:r>
              <a:rPr lang="fr-FR" sz="1200" dirty="0"/>
              <a:t>La Direction des affaires juridiques de Bercy (DAJ) a malgré tout saisi le Conseil d’</a:t>
            </a:r>
            <a:r>
              <a:rPr lang="fr-FR" sz="1200" dirty="0" err="1"/>
              <a:t>Etat</a:t>
            </a:r>
            <a:r>
              <a:rPr lang="fr-FR" sz="1200" dirty="0"/>
              <a:t> pour avis afin que celui-ci précise si l’état du droit s’opposait réellement à une modification dite « sèche » du prix.</a:t>
            </a:r>
          </a:p>
          <a:p>
            <a:pPr marL="0" indent="0" algn="just">
              <a:buNone/>
            </a:pPr>
            <a:endParaRPr lang="fr-FR" sz="1200" u="sng" dirty="0"/>
          </a:p>
          <a:p>
            <a:pPr marL="0" indent="0" algn="just">
              <a:buNone/>
            </a:pPr>
            <a:r>
              <a:rPr lang="fr-FR" sz="1200" u="sng" dirty="0"/>
              <a:t>Voir notamment </a:t>
            </a:r>
            <a:r>
              <a:rPr lang="fr-FR" sz="1200" dirty="0"/>
              <a:t>: l</a:t>
            </a:r>
            <a:r>
              <a:rPr lang="fr-FR" sz="1200" dirty="0">
                <a:solidFill>
                  <a:prstClr val="black"/>
                </a:solidFill>
              </a:rPr>
              <a:t>es circulaires n°6374/SG du 29 septembre 2022 (généraliste) et n°6380/SG du 29 novembre 2022 (sectorielle).</a:t>
            </a:r>
          </a:p>
          <a:p>
            <a:pPr marL="0" indent="0">
              <a:buNone/>
            </a:pPr>
            <a:endParaRPr lang="fr-FR" sz="1200" dirty="0"/>
          </a:p>
        </p:txBody>
      </p:sp>
      <p:sp>
        <p:nvSpPr>
          <p:cNvPr id="39940" name="Espace réservé du numéro de diapositive 3">
            <a:extLst>
              <a:ext uri="{FF2B5EF4-FFF2-40B4-BE49-F238E27FC236}">
                <a16:creationId xmlns:a16="http://schemas.microsoft.com/office/drawing/2014/main" id="{890535A2-4D26-81AB-B982-8B10A7E4D817}"/>
              </a:ext>
            </a:extLst>
          </p:cNvPr>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12</a:t>
            </a:fld>
            <a:endParaRPr kumimoji="0" lang="fr-FR" sz="13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40380162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E4741F-9F84-AAF8-8093-5E979C4EDCC9}"/>
            </a:ext>
          </a:extLst>
        </p:cNvPr>
        <p:cNvGrpSpPr/>
        <p:nvPr/>
      </p:nvGrpSpPr>
      <p:grpSpPr>
        <a:xfrm>
          <a:off x="0" y="0"/>
          <a:ext cx="0" cy="0"/>
          <a:chOff x="0" y="0"/>
          <a:chExt cx="0" cy="0"/>
        </a:xfrm>
      </p:grpSpPr>
      <p:sp>
        <p:nvSpPr>
          <p:cNvPr id="39938" name="Espace réservé de l'image des diapositives 1">
            <a:extLst>
              <a:ext uri="{FF2B5EF4-FFF2-40B4-BE49-F238E27FC236}">
                <a16:creationId xmlns:a16="http://schemas.microsoft.com/office/drawing/2014/main" id="{32594BFB-2AB5-1440-A357-1B63BA3C042F}"/>
              </a:ext>
            </a:extLst>
          </p:cNvPr>
          <p:cNvSpPr>
            <a:spLocks noGrp="1" noRot="1" noChangeAspect="1" noTextEdit="1"/>
          </p:cNvSpPr>
          <p:nvPr>
            <p:ph type="sldImg"/>
          </p:nvPr>
        </p:nvSpPr>
        <p:spPr>
          <a:xfrm>
            <a:off x="139700" y="768350"/>
            <a:ext cx="6819900" cy="3836988"/>
          </a:xfrm>
          <a:ln/>
        </p:spPr>
      </p:sp>
      <p:sp>
        <p:nvSpPr>
          <p:cNvPr id="39939" name="Espace réservé des commentaires 2">
            <a:extLst>
              <a:ext uri="{FF2B5EF4-FFF2-40B4-BE49-F238E27FC236}">
                <a16:creationId xmlns:a16="http://schemas.microsoft.com/office/drawing/2014/main" id="{DDBCB153-58E6-1BBB-0950-F89C747FE8BB}"/>
              </a:ext>
            </a:extLst>
          </p:cNvPr>
          <p:cNvSpPr>
            <a:spLocks noGrp="1"/>
          </p:cNvSpPr>
          <p:nvPr>
            <p:ph type="body" idx="1"/>
          </p:nvPr>
        </p:nvSpPr>
        <p:spPr>
          <a:noFill/>
        </p:spPr>
        <p:txBody>
          <a:bodyPr/>
          <a:lstStyle/>
          <a:p>
            <a:pPr marL="0" indent="0">
              <a:buNone/>
            </a:pPr>
            <a:r>
              <a:rPr lang="fr-FR" sz="1200" dirty="0"/>
              <a:t>Le Conseil d’Etat précise que l’imprévision peut se combiner avec une modification du contrat au cas où cette dernière n’aurait pas permis de résorber la totalité du préjudice d’imprévision subi par le titulaire.</a:t>
            </a:r>
          </a:p>
          <a:p>
            <a:pPr marL="0" indent="0">
              <a:buNone/>
            </a:pPr>
            <a:endParaRPr lang="fr-FR" sz="1200" dirty="0"/>
          </a:p>
          <a:p>
            <a:pPr marL="0" indent="0" algn="just">
              <a:buNone/>
            </a:pPr>
            <a:r>
              <a:rPr lang="fr-FR" sz="1200" dirty="0"/>
              <a:t>Dans un contexte économique perturbé (Covid-19, conflit Russo-Ukrainien…), marqué par une flambée des prix et de nombreuses difficultés d’exécution, les remèdes admissibles en droit de la commande publique paraissaient insuffisants pour surmonter ces évènements.</a:t>
            </a:r>
          </a:p>
          <a:p>
            <a:pPr marL="0" indent="0" algn="just">
              <a:buNone/>
            </a:pPr>
            <a:endParaRPr lang="fr-FR" sz="1200" dirty="0"/>
          </a:p>
          <a:p>
            <a:pPr marL="0" indent="0" algn="just">
              <a:buNone/>
            </a:pPr>
            <a:r>
              <a:rPr lang="fr-FR" sz="1200" dirty="0"/>
              <a:t>En effet, la rigidité apparente de la commande publique ne semblait pas permettre aux acteurs de faire face aux conséquences des crises.</a:t>
            </a:r>
          </a:p>
          <a:p>
            <a:pPr marL="0" indent="0" algn="just">
              <a:buNone/>
            </a:pPr>
            <a:endParaRPr lang="fr-FR" sz="1200" dirty="0"/>
          </a:p>
          <a:p>
            <a:pPr marL="0" indent="0" algn="just">
              <a:buNone/>
            </a:pPr>
            <a:r>
              <a:rPr lang="fr-FR" sz="1200" dirty="0"/>
              <a:t>Pour éclairer les acteurs de la commande publique sur la conduite à tenir, le Gouvernement a adopté des circulaires et mis en place plusieurs aides sectorielles (secteur du BTP, entreprises grosses consommatrices d’énergie…).</a:t>
            </a:r>
          </a:p>
          <a:p>
            <a:pPr marL="0" indent="0" algn="just">
              <a:buNone/>
            </a:pPr>
            <a:endParaRPr lang="fr-FR" sz="1200" dirty="0"/>
          </a:p>
          <a:p>
            <a:pPr marL="0" indent="0" algn="just">
              <a:buNone/>
            </a:pPr>
            <a:r>
              <a:rPr lang="fr-FR" sz="1200" b="1" dirty="0"/>
              <a:t>Cependant, le Gouvernement maintenait fermement sa doctrine : les clauses financières des contrats ne pouvaient pas être modifiées au regard du </a:t>
            </a:r>
            <a:r>
              <a:rPr lang="fr-FR" sz="1200" b="1" dirty="0">
                <a:solidFill>
                  <a:srgbClr val="FFC000"/>
                </a:solidFill>
              </a:rPr>
              <a:t>principe d’intangibilité des prix</a:t>
            </a:r>
            <a:r>
              <a:rPr lang="fr-FR" sz="1200" dirty="0"/>
              <a:t>.</a:t>
            </a:r>
          </a:p>
          <a:p>
            <a:pPr marL="0" indent="0" algn="just">
              <a:buNone/>
            </a:pPr>
            <a:endParaRPr lang="fr-FR" sz="1200" dirty="0"/>
          </a:p>
          <a:p>
            <a:pPr marL="0" indent="0" algn="just">
              <a:buNone/>
            </a:pPr>
            <a:r>
              <a:rPr lang="fr-FR" sz="1200" dirty="0"/>
              <a:t>La Direction des affaires juridiques de Bercy (DAJ) a malgré tout saisi le Conseil d’</a:t>
            </a:r>
            <a:r>
              <a:rPr lang="fr-FR" sz="1200" dirty="0" err="1"/>
              <a:t>Etat</a:t>
            </a:r>
            <a:r>
              <a:rPr lang="fr-FR" sz="1200" dirty="0"/>
              <a:t> pour avis afin que celui-ci précise si l’état du droit s’opposait réellement à une modification dite « sèche » du prix.</a:t>
            </a:r>
          </a:p>
          <a:p>
            <a:pPr marL="0" indent="0" algn="just">
              <a:buNone/>
            </a:pPr>
            <a:endParaRPr lang="fr-FR" sz="1200" u="sng" dirty="0"/>
          </a:p>
          <a:p>
            <a:pPr marL="0" indent="0" algn="just">
              <a:buNone/>
            </a:pPr>
            <a:r>
              <a:rPr lang="fr-FR" sz="1200" u="sng" dirty="0"/>
              <a:t>Voir notamment </a:t>
            </a:r>
            <a:r>
              <a:rPr lang="fr-FR" sz="1200" dirty="0"/>
              <a:t>: l</a:t>
            </a:r>
            <a:r>
              <a:rPr lang="fr-FR" sz="1200" dirty="0">
                <a:solidFill>
                  <a:prstClr val="black"/>
                </a:solidFill>
              </a:rPr>
              <a:t>es circulaires n°6374/SG du 29 septembre 2022 (généraliste) et n°6380/SG du 29 novembre 2022 (sectorielle).</a:t>
            </a:r>
          </a:p>
          <a:p>
            <a:pPr marL="0" indent="0">
              <a:buNone/>
            </a:pPr>
            <a:endParaRPr lang="fr-FR" sz="1200" dirty="0"/>
          </a:p>
        </p:txBody>
      </p:sp>
      <p:sp>
        <p:nvSpPr>
          <p:cNvPr id="39940" name="Espace réservé du numéro de diapositive 3">
            <a:extLst>
              <a:ext uri="{FF2B5EF4-FFF2-40B4-BE49-F238E27FC236}">
                <a16:creationId xmlns:a16="http://schemas.microsoft.com/office/drawing/2014/main" id="{919FF9A7-D881-3E61-041E-EC01A9EA78A0}"/>
              </a:ext>
            </a:extLst>
          </p:cNvPr>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13</a:t>
            </a:fld>
            <a:endParaRPr kumimoji="0" lang="fr-FR" sz="13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9852286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984CA6-22B8-12B1-0F0A-06AE2C028D4D}"/>
            </a:ext>
          </a:extLst>
        </p:cNvPr>
        <p:cNvGrpSpPr/>
        <p:nvPr/>
      </p:nvGrpSpPr>
      <p:grpSpPr>
        <a:xfrm>
          <a:off x="0" y="0"/>
          <a:ext cx="0" cy="0"/>
          <a:chOff x="0" y="0"/>
          <a:chExt cx="0" cy="0"/>
        </a:xfrm>
      </p:grpSpPr>
      <p:sp>
        <p:nvSpPr>
          <p:cNvPr id="39938" name="Espace réservé de l'image des diapositives 1">
            <a:extLst>
              <a:ext uri="{FF2B5EF4-FFF2-40B4-BE49-F238E27FC236}">
                <a16:creationId xmlns:a16="http://schemas.microsoft.com/office/drawing/2014/main" id="{D37B5F3E-9903-3B40-44D1-1B8158433418}"/>
              </a:ext>
            </a:extLst>
          </p:cNvPr>
          <p:cNvSpPr>
            <a:spLocks noGrp="1" noRot="1" noChangeAspect="1" noTextEdit="1"/>
          </p:cNvSpPr>
          <p:nvPr>
            <p:ph type="sldImg"/>
          </p:nvPr>
        </p:nvSpPr>
        <p:spPr>
          <a:xfrm>
            <a:off x="139700" y="768350"/>
            <a:ext cx="6819900" cy="3836988"/>
          </a:xfrm>
          <a:ln/>
        </p:spPr>
      </p:sp>
      <p:sp>
        <p:nvSpPr>
          <p:cNvPr id="39939" name="Espace réservé des commentaires 2">
            <a:extLst>
              <a:ext uri="{FF2B5EF4-FFF2-40B4-BE49-F238E27FC236}">
                <a16:creationId xmlns:a16="http://schemas.microsoft.com/office/drawing/2014/main" id="{A0D98D66-0C35-4CAD-49AA-F59C1C73CA8E}"/>
              </a:ext>
            </a:extLst>
          </p:cNvPr>
          <p:cNvSpPr>
            <a:spLocks noGrp="1"/>
          </p:cNvSpPr>
          <p:nvPr>
            <p:ph type="body" idx="1"/>
          </p:nvPr>
        </p:nvSpPr>
        <p:spPr>
          <a:noFill/>
        </p:spPr>
        <p:txBody>
          <a:bodyPr/>
          <a:lstStyle/>
          <a:p>
            <a:pPr marL="0" indent="0">
              <a:buNone/>
            </a:pPr>
            <a:r>
              <a:rPr lang="fr-FR" sz="1200" dirty="0"/>
              <a:t>Le Conseil d’Etat précise que l’imprévision peut se combiner avec une modification du contrat au cas où cette dernière n’aurait pas permis de résorber la totalité du préjudice d’imprévision subi par le titulaire.</a:t>
            </a:r>
          </a:p>
          <a:p>
            <a:pPr marL="0" indent="0">
              <a:buNone/>
            </a:pPr>
            <a:endParaRPr lang="fr-FR" sz="1200" dirty="0"/>
          </a:p>
          <a:p>
            <a:pPr marL="0" indent="0" algn="just">
              <a:buNone/>
            </a:pPr>
            <a:r>
              <a:rPr lang="fr-FR" sz="1200" dirty="0"/>
              <a:t>Dans un contexte économique perturbé (Covid-19, conflit Russo-Ukrainien…), marqué par une flambée des prix et de nombreuses difficultés d’exécution, les remèdes admissibles en droit de la commande publique paraissaient insuffisants pour surmonter ces évènements.</a:t>
            </a:r>
          </a:p>
          <a:p>
            <a:pPr marL="0" indent="0" algn="just">
              <a:buNone/>
            </a:pPr>
            <a:endParaRPr lang="fr-FR" sz="1200" dirty="0"/>
          </a:p>
          <a:p>
            <a:pPr marL="0" indent="0" algn="just">
              <a:buNone/>
            </a:pPr>
            <a:r>
              <a:rPr lang="fr-FR" sz="1200" dirty="0"/>
              <a:t>En effet, la rigidité apparente de la commande publique ne semblait pas permettre aux acteurs de faire face aux conséquences des crises.</a:t>
            </a:r>
          </a:p>
          <a:p>
            <a:pPr marL="0" indent="0" algn="just">
              <a:buNone/>
            </a:pPr>
            <a:endParaRPr lang="fr-FR" sz="1200" dirty="0"/>
          </a:p>
          <a:p>
            <a:pPr marL="0" indent="0" algn="just">
              <a:buNone/>
            </a:pPr>
            <a:r>
              <a:rPr lang="fr-FR" sz="1200" dirty="0"/>
              <a:t>Pour éclairer les acteurs de la commande publique sur la conduite à tenir, le Gouvernement a adopté des circulaires et mis en place plusieurs aides sectorielles (secteur du BTP, entreprises grosses consommatrices d’énergie…).</a:t>
            </a:r>
          </a:p>
          <a:p>
            <a:pPr marL="0" indent="0" algn="just">
              <a:buNone/>
            </a:pPr>
            <a:endParaRPr lang="fr-FR" sz="1200" dirty="0"/>
          </a:p>
          <a:p>
            <a:pPr marL="0" indent="0" algn="just">
              <a:buNone/>
            </a:pPr>
            <a:r>
              <a:rPr lang="fr-FR" sz="1200" b="1" dirty="0"/>
              <a:t>Cependant, le Gouvernement maintenait fermement sa doctrine : les clauses financières des contrats ne pouvaient pas être modifiées au regard du </a:t>
            </a:r>
            <a:r>
              <a:rPr lang="fr-FR" sz="1200" b="1" dirty="0">
                <a:solidFill>
                  <a:srgbClr val="FFC000"/>
                </a:solidFill>
              </a:rPr>
              <a:t>principe d’intangibilité des prix</a:t>
            </a:r>
            <a:r>
              <a:rPr lang="fr-FR" sz="1200" dirty="0"/>
              <a:t>.</a:t>
            </a:r>
          </a:p>
          <a:p>
            <a:pPr marL="0" indent="0" algn="just">
              <a:buNone/>
            </a:pPr>
            <a:endParaRPr lang="fr-FR" sz="1200" dirty="0"/>
          </a:p>
          <a:p>
            <a:pPr marL="0" indent="0" algn="just">
              <a:buNone/>
            </a:pPr>
            <a:r>
              <a:rPr lang="fr-FR" sz="1200" dirty="0"/>
              <a:t>La Direction des affaires juridiques de Bercy (DAJ) a malgré tout saisi le Conseil d’</a:t>
            </a:r>
            <a:r>
              <a:rPr lang="fr-FR" sz="1200" dirty="0" err="1"/>
              <a:t>Etat</a:t>
            </a:r>
            <a:r>
              <a:rPr lang="fr-FR" sz="1200" dirty="0"/>
              <a:t> pour avis afin que celui-ci précise si l’état du droit s’opposait réellement à une modification dite « sèche » du prix.</a:t>
            </a:r>
          </a:p>
          <a:p>
            <a:pPr marL="0" indent="0" algn="just">
              <a:buNone/>
            </a:pPr>
            <a:endParaRPr lang="fr-FR" sz="1200" u="sng" dirty="0"/>
          </a:p>
          <a:p>
            <a:pPr marL="0" indent="0" algn="just">
              <a:buNone/>
            </a:pPr>
            <a:r>
              <a:rPr lang="fr-FR" sz="1200" u="sng" dirty="0"/>
              <a:t>Voir notamment </a:t>
            </a:r>
            <a:r>
              <a:rPr lang="fr-FR" sz="1200" dirty="0"/>
              <a:t>: l</a:t>
            </a:r>
            <a:r>
              <a:rPr lang="fr-FR" sz="1200" dirty="0">
                <a:solidFill>
                  <a:prstClr val="black"/>
                </a:solidFill>
              </a:rPr>
              <a:t>es circulaires n°6374/SG du 29 septembre 2022 (généraliste) et n°6380/SG du 29 novembre 2022 (sectorielle).</a:t>
            </a:r>
          </a:p>
          <a:p>
            <a:pPr marL="0" indent="0">
              <a:buNone/>
            </a:pPr>
            <a:endParaRPr lang="fr-FR" sz="1200" dirty="0"/>
          </a:p>
        </p:txBody>
      </p:sp>
      <p:sp>
        <p:nvSpPr>
          <p:cNvPr id="39940" name="Espace réservé du numéro de diapositive 3">
            <a:extLst>
              <a:ext uri="{FF2B5EF4-FFF2-40B4-BE49-F238E27FC236}">
                <a16:creationId xmlns:a16="http://schemas.microsoft.com/office/drawing/2014/main" id="{E98F6660-47EE-776F-D1FF-4AC6A38DF749}"/>
              </a:ext>
            </a:extLst>
          </p:cNvPr>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14</a:t>
            </a:fld>
            <a:endParaRPr kumimoji="0" lang="fr-FR" sz="13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9750761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17C5C5-9154-5965-F8A1-AE9DE869F8CC}"/>
            </a:ext>
          </a:extLst>
        </p:cNvPr>
        <p:cNvGrpSpPr/>
        <p:nvPr/>
      </p:nvGrpSpPr>
      <p:grpSpPr>
        <a:xfrm>
          <a:off x="0" y="0"/>
          <a:ext cx="0" cy="0"/>
          <a:chOff x="0" y="0"/>
          <a:chExt cx="0" cy="0"/>
        </a:xfrm>
      </p:grpSpPr>
      <p:sp>
        <p:nvSpPr>
          <p:cNvPr id="39938" name="Espace réservé de l'image des diapositives 1">
            <a:extLst>
              <a:ext uri="{FF2B5EF4-FFF2-40B4-BE49-F238E27FC236}">
                <a16:creationId xmlns:a16="http://schemas.microsoft.com/office/drawing/2014/main" id="{5B6552ED-7C20-075B-6C9F-4C688833B04C}"/>
              </a:ext>
            </a:extLst>
          </p:cNvPr>
          <p:cNvSpPr>
            <a:spLocks noGrp="1" noRot="1" noChangeAspect="1" noTextEdit="1"/>
          </p:cNvSpPr>
          <p:nvPr>
            <p:ph type="sldImg"/>
          </p:nvPr>
        </p:nvSpPr>
        <p:spPr>
          <a:xfrm>
            <a:off x="139700" y="768350"/>
            <a:ext cx="6819900" cy="3836988"/>
          </a:xfrm>
          <a:ln/>
        </p:spPr>
      </p:sp>
      <p:sp>
        <p:nvSpPr>
          <p:cNvPr id="39939" name="Espace réservé des commentaires 2">
            <a:extLst>
              <a:ext uri="{FF2B5EF4-FFF2-40B4-BE49-F238E27FC236}">
                <a16:creationId xmlns:a16="http://schemas.microsoft.com/office/drawing/2014/main" id="{1DB1094E-1778-7026-49CA-641EABD5EDA9}"/>
              </a:ext>
            </a:extLst>
          </p:cNvPr>
          <p:cNvSpPr>
            <a:spLocks noGrp="1"/>
          </p:cNvSpPr>
          <p:nvPr>
            <p:ph type="body" idx="1"/>
          </p:nvPr>
        </p:nvSpPr>
        <p:spPr>
          <a:noFill/>
        </p:spPr>
        <p:txBody>
          <a:bodyPr/>
          <a:lstStyle/>
          <a:p>
            <a:pPr marL="0" indent="0">
              <a:buNone/>
            </a:pPr>
            <a:r>
              <a:rPr lang="fr-FR" sz="1200" dirty="0"/>
              <a:t>Le Conseil d’Etat précise que l’imprévision peut se combiner avec une modification du contrat au cas où cette dernière n’aurait pas permis de résorber la totalité du préjudice d’imprévision subi par le titulaire.</a:t>
            </a:r>
          </a:p>
          <a:p>
            <a:pPr marL="0" indent="0">
              <a:buNone/>
            </a:pPr>
            <a:endParaRPr lang="fr-FR" sz="1200" dirty="0"/>
          </a:p>
          <a:p>
            <a:pPr marL="0" indent="0" algn="just">
              <a:buNone/>
            </a:pPr>
            <a:r>
              <a:rPr lang="fr-FR" sz="1200" dirty="0"/>
              <a:t>Dans un contexte économique perturbé (Covid-19, conflit Russo-Ukrainien…), marqué par une flambée des prix et de nombreuses difficultés d’exécution, les remèdes admissibles en droit de la commande publique paraissaient insuffisants pour surmonter ces évènements.</a:t>
            </a:r>
          </a:p>
          <a:p>
            <a:pPr marL="0" indent="0" algn="just">
              <a:buNone/>
            </a:pPr>
            <a:endParaRPr lang="fr-FR" sz="1200" dirty="0"/>
          </a:p>
          <a:p>
            <a:pPr marL="0" indent="0" algn="just">
              <a:buNone/>
            </a:pPr>
            <a:r>
              <a:rPr lang="fr-FR" sz="1200" dirty="0"/>
              <a:t>En effet, la rigidité apparente de la commande publique ne semblait pas permettre aux acteurs de faire face aux conséquences des crises.</a:t>
            </a:r>
          </a:p>
          <a:p>
            <a:pPr marL="0" indent="0" algn="just">
              <a:buNone/>
            </a:pPr>
            <a:endParaRPr lang="fr-FR" sz="1200" dirty="0"/>
          </a:p>
          <a:p>
            <a:pPr marL="0" indent="0" algn="just">
              <a:buNone/>
            </a:pPr>
            <a:r>
              <a:rPr lang="fr-FR" sz="1200" dirty="0"/>
              <a:t>Pour éclairer les acteurs de la commande publique sur la conduite à tenir, le Gouvernement a adopté des circulaires et mis en place plusieurs aides sectorielles (secteur du BTP, entreprises grosses consommatrices d’énergie…).</a:t>
            </a:r>
          </a:p>
          <a:p>
            <a:pPr marL="0" indent="0" algn="just">
              <a:buNone/>
            </a:pPr>
            <a:endParaRPr lang="fr-FR" sz="1200" dirty="0"/>
          </a:p>
          <a:p>
            <a:pPr marL="0" indent="0" algn="just">
              <a:buNone/>
            </a:pPr>
            <a:r>
              <a:rPr lang="fr-FR" sz="1200" b="1" dirty="0"/>
              <a:t>Cependant, le Gouvernement maintenait fermement sa doctrine : les clauses financières des contrats ne pouvaient pas être modifiées au regard du </a:t>
            </a:r>
            <a:r>
              <a:rPr lang="fr-FR" sz="1200" b="1" dirty="0">
                <a:solidFill>
                  <a:srgbClr val="FFC000"/>
                </a:solidFill>
              </a:rPr>
              <a:t>principe d’intangibilité des prix</a:t>
            </a:r>
            <a:r>
              <a:rPr lang="fr-FR" sz="1200" dirty="0"/>
              <a:t>.</a:t>
            </a:r>
          </a:p>
          <a:p>
            <a:pPr marL="0" indent="0" algn="just">
              <a:buNone/>
            </a:pPr>
            <a:endParaRPr lang="fr-FR" sz="1200" dirty="0"/>
          </a:p>
          <a:p>
            <a:pPr marL="0" indent="0" algn="just">
              <a:buNone/>
            </a:pPr>
            <a:r>
              <a:rPr lang="fr-FR" sz="1200" dirty="0"/>
              <a:t>La Direction des affaires juridiques de Bercy (DAJ) a malgré tout saisi le Conseil d’</a:t>
            </a:r>
            <a:r>
              <a:rPr lang="fr-FR" sz="1200" dirty="0" err="1"/>
              <a:t>Etat</a:t>
            </a:r>
            <a:r>
              <a:rPr lang="fr-FR" sz="1200" dirty="0"/>
              <a:t> pour avis afin que celui-ci précise si l’état du droit s’opposait réellement à une modification dite « sèche » du prix.</a:t>
            </a:r>
          </a:p>
          <a:p>
            <a:pPr marL="0" indent="0" algn="just">
              <a:buNone/>
            </a:pPr>
            <a:endParaRPr lang="fr-FR" sz="1200" u="sng" dirty="0"/>
          </a:p>
          <a:p>
            <a:pPr marL="0" indent="0" algn="just">
              <a:buNone/>
            </a:pPr>
            <a:r>
              <a:rPr lang="fr-FR" sz="1200" u="sng" dirty="0"/>
              <a:t>Voir notamment </a:t>
            </a:r>
            <a:r>
              <a:rPr lang="fr-FR" sz="1200" dirty="0"/>
              <a:t>: l</a:t>
            </a:r>
            <a:r>
              <a:rPr lang="fr-FR" sz="1200" dirty="0">
                <a:solidFill>
                  <a:prstClr val="black"/>
                </a:solidFill>
              </a:rPr>
              <a:t>es circulaires n°6374/SG du 29 septembre 2022 (généraliste) et n°6380/SG du 29 novembre 2022 (sectorielle).</a:t>
            </a:r>
          </a:p>
          <a:p>
            <a:pPr marL="0" indent="0">
              <a:buNone/>
            </a:pPr>
            <a:endParaRPr lang="fr-FR" sz="1200" dirty="0"/>
          </a:p>
        </p:txBody>
      </p:sp>
      <p:sp>
        <p:nvSpPr>
          <p:cNvPr id="39940" name="Espace réservé du numéro de diapositive 3">
            <a:extLst>
              <a:ext uri="{FF2B5EF4-FFF2-40B4-BE49-F238E27FC236}">
                <a16:creationId xmlns:a16="http://schemas.microsoft.com/office/drawing/2014/main" id="{559ABA9A-7551-0003-115F-0253F3D53928}"/>
              </a:ext>
            </a:extLst>
          </p:cNvPr>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15</a:t>
            </a:fld>
            <a:endParaRPr kumimoji="0" lang="fr-FR" sz="13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4757652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AB679D-97FD-CD28-D71C-08AEF28037ED}"/>
            </a:ext>
          </a:extLst>
        </p:cNvPr>
        <p:cNvGrpSpPr/>
        <p:nvPr/>
      </p:nvGrpSpPr>
      <p:grpSpPr>
        <a:xfrm>
          <a:off x="0" y="0"/>
          <a:ext cx="0" cy="0"/>
          <a:chOff x="0" y="0"/>
          <a:chExt cx="0" cy="0"/>
        </a:xfrm>
      </p:grpSpPr>
      <p:sp>
        <p:nvSpPr>
          <p:cNvPr id="39938" name="Espace réservé de l'image des diapositives 1">
            <a:extLst>
              <a:ext uri="{FF2B5EF4-FFF2-40B4-BE49-F238E27FC236}">
                <a16:creationId xmlns:a16="http://schemas.microsoft.com/office/drawing/2014/main" id="{E778220A-79D1-6FBF-8382-F98B5A2887AE}"/>
              </a:ext>
            </a:extLst>
          </p:cNvPr>
          <p:cNvSpPr>
            <a:spLocks noGrp="1" noRot="1" noChangeAspect="1" noTextEdit="1"/>
          </p:cNvSpPr>
          <p:nvPr>
            <p:ph type="sldImg"/>
          </p:nvPr>
        </p:nvSpPr>
        <p:spPr>
          <a:xfrm>
            <a:off x="139700" y="768350"/>
            <a:ext cx="6819900" cy="3836988"/>
          </a:xfrm>
          <a:ln/>
        </p:spPr>
      </p:sp>
      <p:sp>
        <p:nvSpPr>
          <p:cNvPr id="39939" name="Espace réservé des commentaires 2">
            <a:extLst>
              <a:ext uri="{FF2B5EF4-FFF2-40B4-BE49-F238E27FC236}">
                <a16:creationId xmlns:a16="http://schemas.microsoft.com/office/drawing/2014/main" id="{2317B581-933F-2B7A-225F-DB71EF1794C6}"/>
              </a:ext>
            </a:extLst>
          </p:cNvPr>
          <p:cNvSpPr>
            <a:spLocks noGrp="1"/>
          </p:cNvSpPr>
          <p:nvPr>
            <p:ph type="body" idx="1"/>
          </p:nvPr>
        </p:nvSpPr>
        <p:spPr>
          <a:noFill/>
        </p:spPr>
        <p:txBody>
          <a:bodyPr/>
          <a:lstStyle/>
          <a:p>
            <a:pPr marL="0" indent="0">
              <a:buNone/>
            </a:pPr>
            <a:r>
              <a:rPr lang="fr-FR" sz="1200" dirty="0"/>
              <a:t>Le Conseil d’Etat précise que l’imprévision peut se combiner avec une modification du contrat au cas où cette dernière n’aurait pas permis de résorber la totalité du préjudice d’imprévision subi par le titulaire.</a:t>
            </a:r>
          </a:p>
          <a:p>
            <a:pPr marL="0" indent="0">
              <a:buNone/>
            </a:pPr>
            <a:endParaRPr lang="fr-FR" sz="1200" dirty="0"/>
          </a:p>
          <a:p>
            <a:pPr marL="0" indent="0" algn="just">
              <a:buNone/>
            </a:pPr>
            <a:r>
              <a:rPr lang="fr-FR" sz="1200" dirty="0"/>
              <a:t>Dans un contexte économique perturbé (Covid-19, conflit Russo-Ukrainien…), marqué par une flambée des prix et de nombreuses difficultés d’exécution, les remèdes admissibles en droit de la commande publique paraissaient insuffisants pour surmonter ces évènements.</a:t>
            </a:r>
          </a:p>
          <a:p>
            <a:pPr marL="0" indent="0" algn="just">
              <a:buNone/>
            </a:pPr>
            <a:endParaRPr lang="fr-FR" sz="1200" dirty="0"/>
          </a:p>
          <a:p>
            <a:pPr marL="0" indent="0" algn="just">
              <a:buNone/>
            </a:pPr>
            <a:r>
              <a:rPr lang="fr-FR" sz="1200" dirty="0"/>
              <a:t>En effet, la rigidité apparente de la commande publique ne semblait pas permettre aux acteurs de faire face aux conséquences des crises.</a:t>
            </a:r>
          </a:p>
          <a:p>
            <a:pPr marL="0" indent="0" algn="just">
              <a:buNone/>
            </a:pPr>
            <a:endParaRPr lang="fr-FR" sz="1200" dirty="0"/>
          </a:p>
          <a:p>
            <a:pPr marL="0" indent="0" algn="just">
              <a:buNone/>
            </a:pPr>
            <a:r>
              <a:rPr lang="fr-FR" sz="1200" dirty="0"/>
              <a:t>Pour éclairer les acteurs de la commande publique sur la conduite à tenir, le Gouvernement a adopté des circulaires et mis en place plusieurs aides sectorielles (secteur du BTP, entreprises grosses consommatrices d’énergie…).</a:t>
            </a:r>
          </a:p>
          <a:p>
            <a:pPr marL="0" indent="0" algn="just">
              <a:buNone/>
            </a:pPr>
            <a:endParaRPr lang="fr-FR" sz="1200" dirty="0"/>
          </a:p>
          <a:p>
            <a:pPr marL="0" indent="0" algn="just">
              <a:buNone/>
            </a:pPr>
            <a:r>
              <a:rPr lang="fr-FR" sz="1200" b="1" dirty="0"/>
              <a:t>Cependant, le Gouvernement maintenait fermement sa doctrine : les clauses financières des contrats ne pouvaient pas être modifiées au regard du </a:t>
            </a:r>
            <a:r>
              <a:rPr lang="fr-FR" sz="1200" b="1" dirty="0">
                <a:solidFill>
                  <a:srgbClr val="FFC000"/>
                </a:solidFill>
              </a:rPr>
              <a:t>principe d’intangibilité des prix</a:t>
            </a:r>
            <a:r>
              <a:rPr lang="fr-FR" sz="1200" dirty="0"/>
              <a:t>.</a:t>
            </a:r>
          </a:p>
          <a:p>
            <a:pPr marL="0" indent="0" algn="just">
              <a:buNone/>
            </a:pPr>
            <a:endParaRPr lang="fr-FR" sz="1200" dirty="0"/>
          </a:p>
          <a:p>
            <a:pPr marL="0" indent="0" algn="just">
              <a:buNone/>
            </a:pPr>
            <a:r>
              <a:rPr lang="fr-FR" sz="1200" dirty="0"/>
              <a:t>La Direction des affaires juridiques de Bercy (DAJ) a malgré tout saisi le Conseil d’</a:t>
            </a:r>
            <a:r>
              <a:rPr lang="fr-FR" sz="1200" dirty="0" err="1"/>
              <a:t>Etat</a:t>
            </a:r>
            <a:r>
              <a:rPr lang="fr-FR" sz="1200" dirty="0"/>
              <a:t> pour avis afin que celui-ci précise si l’état du droit s’opposait réellement à une modification dite « sèche » du prix.</a:t>
            </a:r>
          </a:p>
          <a:p>
            <a:pPr marL="0" indent="0" algn="just">
              <a:buNone/>
            </a:pPr>
            <a:endParaRPr lang="fr-FR" sz="1200" u="sng" dirty="0"/>
          </a:p>
          <a:p>
            <a:pPr marL="0" indent="0" algn="just">
              <a:buNone/>
            </a:pPr>
            <a:r>
              <a:rPr lang="fr-FR" sz="1200" u="sng" dirty="0"/>
              <a:t>Voir notamment </a:t>
            </a:r>
            <a:r>
              <a:rPr lang="fr-FR" sz="1200" dirty="0"/>
              <a:t>: l</a:t>
            </a:r>
            <a:r>
              <a:rPr lang="fr-FR" sz="1200" dirty="0">
                <a:solidFill>
                  <a:prstClr val="black"/>
                </a:solidFill>
              </a:rPr>
              <a:t>es circulaires n°6374/SG du 29 septembre 2022 (généraliste) et n°6380/SG du 29 novembre 2022 (sectorielle).</a:t>
            </a:r>
          </a:p>
          <a:p>
            <a:pPr marL="0" indent="0">
              <a:buNone/>
            </a:pPr>
            <a:endParaRPr lang="fr-FR" sz="1200" dirty="0"/>
          </a:p>
        </p:txBody>
      </p:sp>
      <p:sp>
        <p:nvSpPr>
          <p:cNvPr id="39940" name="Espace réservé du numéro de diapositive 3">
            <a:extLst>
              <a:ext uri="{FF2B5EF4-FFF2-40B4-BE49-F238E27FC236}">
                <a16:creationId xmlns:a16="http://schemas.microsoft.com/office/drawing/2014/main" id="{E8E49558-3F6B-98DD-827F-C1895D6E0FEC}"/>
              </a:ext>
            </a:extLst>
          </p:cNvPr>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16</a:t>
            </a:fld>
            <a:endParaRPr kumimoji="0" lang="fr-FR" sz="13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3768847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324CD-A40E-D4CE-745F-2E1887D86007}"/>
            </a:ext>
          </a:extLst>
        </p:cNvPr>
        <p:cNvGrpSpPr/>
        <p:nvPr/>
      </p:nvGrpSpPr>
      <p:grpSpPr>
        <a:xfrm>
          <a:off x="0" y="0"/>
          <a:ext cx="0" cy="0"/>
          <a:chOff x="0" y="0"/>
          <a:chExt cx="0" cy="0"/>
        </a:xfrm>
      </p:grpSpPr>
      <p:sp>
        <p:nvSpPr>
          <p:cNvPr id="39938" name="Espace réservé de l'image des diapositives 1">
            <a:extLst>
              <a:ext uri="{FF2B5EF4-FFF2-40B4-BE49-F238E27FC236}">
                <a16:creationId xmlns:a16="http://schemas.microsoft.com/office/drawing/2014/main" id="{6A665D10-C6F2-A287-29B9-35D485DAC21C}"/>
              </a:ext>
            </a:extLst>
          </p:cNvPr>
          <p:cNvSpPr>
            <a:spLocks noGrp="1" noRot="1" noChangeAspect="1" noTextEdit="1"/>
          </p:cNvSpPr>
          <p:nvPr>
            <p:ph type="sldImg"/>
          </p:nvPr>
        </p:nvSpPr>
        <p:spPr>
          <a:xfrm>
            <a:off x="139700" y="768350"/>
            <a:ext cx="6819900" cy="3836988"/>
          </a:xfrm>
          <a:ln/>
        </p:spPr>
      </p:sp>
      <p:sp>
        <p:nvSpPr>
          <p:cNvPr id="39939" name="Espace réservé des commentaires 2">
            <a:extLst>
              <a:ext uri="{FF2B5EF4-FFF2-40B4-BE49-F238E27FC236}">
                <a16:creationId xmlns:a16="http://schemas.microsoft.com/office/drawing/2014/main" id="{DD6F2C4C-51CE-36BA-1144-A759623BF170}"/>
              </a:ext>
            </a:extLst>
          </p:cNvPr>
          <p:cNvSpPr>
            <a:spLocks noGrp="1"/>
          </p:cNvSpPr>
          <p:nvPr>
            <p:ph type="body" idx="1"/>
          </p:nvPr>
        </p:nvSpPr>
        <p:spPr>
          <a:noFill/>
        </p:spPr>
        <p:txBody>
          <a:bodyPr/>
          <a:lstStyle/>
          <a:p>
            <a:pPr marL="0" indent="0">
              <a:buNone/>
            </a:pPr>
            <a:r>
              <a:rPr lang="fr-FR" sz="1200" dirty="0"/>
              <a:t>Le Conseil d’Etat précise que l’imprévision peut se combiner avec une modification du contrat au cas où cette dernière n’aurait pas permis de résorber la totalité du préjudice d’imprévision subi par le titulaire.</a:t>
            </a:r>
          </a:p>
          <a:p>
            <a:pPr marL="0" indent="0">
              <a:buNone/>
            </a:pPr>
            <a:endParaRPr lang="fr-FR" sz="1200" dirty="0"/>
          </a:p>
          <a:p>
            <a:pPr marL="0" indent="0" algn="just">
              <a:buNone/>
            </a:pPr>
            <a:r>
              <a:rPr lang="fr-FR" sz="1200" dirty="0"/>
              <a:t>Dans un contexte économique perturbé (Covid-19, conflit Russo-Ukrainien…), marqué par une flambée des prix et de nombreuses difficultés d’exécution, les remèdes admissibles en droit de la commande publique paraissaient insuffisants pour surmonter ces évènements.</a:t>
            </a:r>
          </a:p>
          <a:p>
            <a:pPr marL="0" indent="0" algn="just">
              <a:buNone/>
            </a:pPr>
            <a:endParaRPr lang="fr-FR" sz="1200" dirty="0"/>
          </a:p>
          <a:p>
            <a:pPr marL="0" indent="0" algn="just">
              <a:buNone/>
            </a:pPr>
            <a:r>
              <a:rPr lang="fr-FR" sz="1200" dirty="0"/>
              <a:t>En effet, la rigidité apparente de la commande publique ne semblait pas permettre aux acteurs de faire face aux conséquences des crises.</a:t>
            </a:r>
          </a:p>
          <a:p>
            <a:pPr marL="0" indent="0" algn="just">
              <a:buNone/>
            </a:pPr>
            <a:endParaRPr lang="fr-FR" sz="1200" dirty="0"/>
          </a:p>
          <a:p>
            <a:pPr marL="0" indent="0" algn="just">
              <a:buNone/>
            </a:pPr>
            <a:r>
              <a:rPr lang="fr-FR" sz="1200" dirty="0"/>
              <a:t>Pour éclairer les acteurs de la commande publique sur la conduite à tenir, le Gouvernement a adopté des circulaires et mis en place plusieurs aides sectorielles (secteur du BTP, entreprises grosses consommatrices d’énergie…).</a:t>
            </a:r>
          </a:p>
          <a:p>
            <a:pPr marL="0" indent="0" algn="just">
              <a:buNone/>
            </a:pPr>
            <a:endParaRPr lang="fr-FR" sz="1200" dirty="0"/>
          </a:p>
          <a:p>
            <a:pPr marL="0" indent="0" algn="just">
              <a:buNone/>
            </a:pPr>
            <a:r>
              <a:rPr lang="fr-FR" sz="1200" b="1" dirty="0"/>
              <a:t>Cependant, le Gouvernement maintenait fermement sa doctrine : les clauses financières des contrats ne pouvaient pas être modifiées au regard du </a:t>
            </a:r>
            <a:r>
              <a:rPr lang="fr-FR" sz="1200" b="1" dirty="0">
                <a:solidFill>
                  <a:srgbClr val="FFC000"/>
                </a:solidFill>
              </a:rPr>
              <a:t>principe d’intangibilité des prix</a:t>
            </a:r>
            <a:r>
              <a:rPr lang="fr-FR" sz="1200" dirty="0"/>
              <a:t>.</a:t>
            </a:r>
          </a:p>
          <a:p>
            <a:pPr marL="0" indent="0" algn="just">
              <a:buNone/>
            </a:pPr>
            <a:endParaRPr lang="fr-FR" sz="1200" dirty="0"/>
          </a:p>
          <a:p>
            <a:pPr marL="0" indent="0" algn="just">
              <a:buNone/>
            </a:pPr>
            <a:r>
              <a:rPr lang="fr-FR" sz="1200" dirty="0"/>
              <a:t>La Direction des affaires juridiques de Bercy (DAJ) a malgré tout saisi le Conseil d’</a:t>
            </a:r>
            <a:r>
              <a:rPr lang="fr-FR" sz="1200" dirty="0" err="1"/>
              <a:t>Etat</a:t>
            </a:r>
            <a:r>
              <a:rPr lang="fr-FR" sz="1200" dirty="0"/>
              <a:t> pour avis afin que celui-ci précise si l’état du droit s’opposait réellement à une modification dite « sèche » du prix.</a:t>
            </a:r>
          </a:p>
          <a:p>
            <a:pPr marL="0" indent="0" algn="just">
              <a:buNone/>
            </a:pPr>
            <a:endParaRPr lang="fr-FR" sz="1200" u="sng" dirty="0"/>
          </a:p>
          <a:p>
            <a:pPr marL="0" indent="0" algn="just">
              <a:buNone/>
            </a:pPr>
            <a:r>
              <a:rPr lang="fr-FR" sz="1200" u="sng" dirty="0"/>
              <a:t>Voir notamment </a:t>
            </a:r>
            <a:r>
              <a:rPr lang="fr-FR" sz="1200" dirty="0"/>
              <a:t>: l</a:t>
            </a:r>
            <a:r>
              <a:rPr lang="fr-FR" sz="1200" dirty="0">
                <a:solidFill>
                  <a:prstClr val="black"/>
                </a:solidFill>
              </a:rPr>
              <a:t>es circulaires n°6374/SG du 29 septembre 2022 (généraliste) et n°6380/SG du 29 novembre 2022 (sectorielle).</a:t>
            </a:r>
          </a:p>
          <a:p>
            <a:pPr marL="0" indent="0">
              <a:buNone/>
            </a:pPr>
            <a:endParaRPr lang="fr-FR" sz="1200" dirty="0"/>
          </a:p>
        </p:txBody>
      </p:sp>
      <p:sp>
        <p:nvSpPr>
          <p:cNvPr id="39940" name="Espace réservé du numéro de diapositive 3">
            <a:extLst>
              <a:ext uri="{FF2B5EF4-FFF2-40B4-BE49-F238E27FC236}">
                <a16:creationId xmlns:a16="http://schemas.microsoft.com/office/drawing/2014/main" id="{AB98E817-F6CC-BFE6-4648-03E202E295BB}"/>
              </a:ext>
            </a:extLst>
          </p:cNvPr>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17</a:t>
            </a:fld>
            <a:endParaRPr kumimoji="0" lang="fr-FR" sz="13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8377433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75F317-3554-FDAD-0BE3-C91E3D4BB507}"/>
            </a:ext>
          </a:extLst>
        </p:cNvPr>
        <p:cNvGrpSpPr/>
        <p:nvPr/>
      </p:nvGrpSpPr>
      <p:grpSpPr>
        <a:xfrm>
          <a:off x="0" y="0"/>
          <a:ext cx="0" cy="0"/>
          <a:chOff x="0" y="0"/>
          <a:chExt cx="0" cy="0"/>
        </a:xfrm>
      </p:grpSpPr>
      <p:sp>
        <p:nvSpPr>
          <p:cNvPr id="39938" name="Espace réservé de l'image des diapositives 1">
            <a:extLst>
              <a:ext uri="{FF2B5EF4-FFF2-40B4-BE49-F238E27FC236}">
                <a16:creationId xmlns:a16="http://schemas.microsoft.com/office/drawing/2014/main" id="{517260E3-9C30-FF51-C8E0-0375BEF7DA42}"/>
              </a:ext>
            </a:extLst>
          </p:cNvPr>
          <p:cNvSpPr>
            <a:spLocks noGrp="1" noRot="1" noChangeAspect="1" noTextEdit="1"/>
          </p:cNvSpPr>
          <p:nvPr>
            <p:ph type="sldImg"/>
          </p:nvPr>
        </p:nvSpPr>
        <p:spPr>
          <a:xfrm>
            <a:off x="139700" y="768350"/>
            <a:ext cx="6819900" cy="3836988"/>
          </a:xfrm>
          <a:ln/>
        </p:spPr>
      </p:sp>
      <p:sp>
        <p:nvSpPr>
          <p:cNvPr id="39939" name="Espace réservé des commentaires 2">
            <a:extLst>
              <a:ext uri="{FF2B5EF4-FFF2-40B4-BE49-F238E27FC236}">
                <a16:creationId xmlns:a16="http://schemas.microsoft.com/office/drawing/2014/main" id="{A8DF20DD-928E-D5AC-CD2A-91D4C999E849}"/>
              </a:ext>
            </a:extLst>
          </p:cNvPr>
          <p:cNvSpPr>
            <a:spLocks noGrp="1"/>
          </p:cNvSpPr>
          <p:nvPr>
            <p:ph type="body" idx="1"/>
          </p:nvPr>
        </p:nvSpPr>
        <p:spPr>
          <a:noFill/>
        </p:spPr>
        <p:txBody>
          <a:bodyPr/>
          <a:lstStyle/>
          <a:p>
            <a:pPr marL="0" indent="0">
              <a:buNone/>
            </a:pPr>
            <a:r>
              <a:rPr lang="fr-FR" sz="1200" dirty="0"/>
              <a:t>Le Conseil d’Etat précise que l’imprévision peut se combiner avec une modification du contrat au cas où cette dernière n’aurait pas permis de résorber la totalité du préjudice d’imprévision subi par le titulaire.</a:t>
            </a:r>
          </a:p>
          <a:p>
            <a:pPr marL="0" indent="0">
              <a:buNone/>
            </a:pPr>
            <a:endParaRPr lang="fr-FR" sz="1200" dirty="0"/>
          </a:p>
          <a:p>
            <a:pPr marL="0" indent="0" algn="just">
              <a:buNone/>
            </a:pPr>
            <a:r>
              <a:rPr lang="fr-FR" sz="1200" dirty="0"/>
              <a:t>Dans un contexte économique perturbé (Covid-19, conflit Russo-Ukrainien…), marqué par une flambée des prix et de nombreuses difficultés d’exécution, les remèdes admissibles en droit de la commande publique paraissaient insuffisants pour surmonter ces évènements.</a:t>
            </a:r>
          </a:p>
          <a:p>
            <a:pPr marL="0" indent="0" algn="just">
              <a:buNone/>
            </a:pPr>
            <a:endParaRPr lang="fr-FR" sz="1200" dirty="0"/>
          </a:p>
          <a:p>
            <a:pPr marL="0" indent="0" algn="just">
              <a:buNone/>
            </a:pPr>
            <a:r>
              <a:rPr lang="fr-FR" sz="1200" dirty="0"/>
              <a:t>En effet, la rigidité apparente de la commande publique ne semblait pas permettre aux acteurs de faire face aux conséquences des crises.</a:t>
            </a:r>
          </a:p>
          <a:p>
            <a:pPr marL="0" indent="0" algn="just">
              <a:buNone/>
            </a:pPr>
            <a:endParaRPr lang="fr-FR" sz="1200" dirty="0"/>
          </a:p>
          <a:p>
            <a:pPr marL="0" indent="0" algn="just">
              <a:buNone/>
            </a:pPr>
            <a:r>
              <a:rPr lang="fr-FR" sz="1200" dirty="0"/>
              <a:t>Pour éclairer les acteurs de la commande publique sur la conduite à tenir, le Gouvernement a adopté des circulaires et mis en place plusieurs aides sectorielles (secteur du BTP, entreprises grosses consommatrices d’énergie…).</a:t>
            </a:r>
          </a:p>
          <a:p>
            <a:pPr marL="0" indent="0" algn="just">
              <a:buNone/>
            </a:pPr>
            <a:endParaRPr lang="fr-FR" sz="1200" dirty="0"/>
          </a:p>
          <a:p>
            <a:pPr marL="0" indent="0" algn="just">
              <a:buNone/>
            </a:pPr>
            <a:r>
              <a:rPr lang="fr-FR" sz="1200" b="1" dirty="0"/>
              <a:t>Cependant, le Gouvernement maintenait fermement sa doctrine : les clauses financières des contrats ne pouvaient pas être modifiées au regard du </a:t>
            </a:r>
            <a:r>
              <a:rPr lang="fr-FR" sz="1200" b="1" dirty="0">
                <a:solidFill>
                  <a:srgbClr val="FFC000"/>
                </a:solidFill>
              </a:rPr>
              <a:t>principe d’intangibilité des prix</a:t>
            </a:r>
            <a:r>
              <a:rPr lang="fr-FR" sz="1200" dirty="0"/>
              <a:t>.</a:t>
            </a:r>
          </a:p>
          <a:p>
            <a:pPr marL="0" indent="0" algn="just">
              <a:buNone/>
            </a:pPr>
            <a:endParaRPr lang="fr-FR" sz="1200" dirty="0"/>
          </a:p>
          <a:p>
            <a:pPr marL="0" indent="0" algn="just">
              <a:buNone/>
            </a:pPr>
            <a:r>
              <a:rPr lang="fr-FR" sz="1200" dirty="0"/>
              <a:t>La Direction des affaires juridiques de Bercy (DAJ) a malgré tout saisi le Conseil d’</a:t>
            </a:r>
            <a:r>
              <a:rPr lang="fr-FR" sz="1200" dirty="0" err="1"/>
              <a:t>Etat</a:t>
            </a:r>
            <a:r>
              <a:rPr lang="fr-FR" sz="1200" dirty="0"/>
              <a:t> pour avis afin que celui-ci précise si l’état du droit s’opposait réellement à une modification dite « sèche » du prix.</a:t>
            </a:r>
          </a:p>
          <a:p>
            <a:pPr marL="0" indent="0" algn="just">
              <a:buNone/>
            </a:pPr>
            <a:endParaRPr lang="fr-FR" sz="1200" u="sng" dirty="0"/>
          </a:p>
          <a:p>
            <a:pPr marL="0" indent="0" algn="just">
              <a:buNone/>
            </a:pPr>
            <a:r>
              <a:rPr lang="fr-FR" sz="1200" u="sng" dirty="0"/>
              <a:t>Voir notamment </a:t>
            </a:r>
            <a:r>
              <a:rPr lang="fr-FR" sz="1200" dirty="0"/>
              <a:t>: l</a:t>
            </a:r>
            <a:r>
              <a:rPr lang="fr-FR" sz="1200" dirty="0">
                <a:solidFill>
                  <a:prstClr val="black"/>
                </a:solidFill>
              </a:rPr>
              <a:t>es circulaires n°6374/SG du 29 septembre 2022 (généraliste) et n°6380/SG du 29 novembre 2022 (sectorielle).</a:t>
            </a:r>
          </a:p>
          <a:p>
            <a:pPr marL="0" indent="0">
              <a:buNone/>
            </a:pPr>
            <a:endParaRPr lang="fr-FR" sz="1200" dirty="0"/>
          </a:p>
        </p:txBody>
      </p:sp>
      <p:sp>
        <p:nvSpPr>
          <p:cNvPr id="39940" name="Espace réservé du numéro de diapositive 3">
            <a:extLst>
              <a:ext uri="{FF2B5EF4-FFF2-40B4-BE49-F238E27FC236}">
                <a16:creationId xmlns:a16="http://schemas.microsoft.com/office/drawing/2014/main" id="{532B5AB9-E8B3-3847-6A66-F7F0BEC9DC12}"/>
              </a:ext>
            </a:extLst>
          </p:cNvPr>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18</a:t>
            </a:fld>
            <a:endParaRPr kumimoji="0" lang="fr-FR" sz="13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7989770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7B1230-C61B-D62E-F0B4-8C5D23DE3233}"/>
            </a:ext>
          </a:extLst>
        </p:cNvPr>
        <p:cNvGrpSpPr/>
        <p:nvPr/>
      </p:nvGrpSpPr>
      <p:grpSpPr>
        <a:xfrm>
          <a:off x="0" y="0"/>
          <a:ext cx="0" cy="0"/>
          <a:chOff x="0" y="0"/>
          <a:chExt cx="0" cy="0"/>
        </a:xfrm>
      </p:grpSpPr>
      <p:sp>
        <p:nvSpPr>
          <p:cNvPr id="39938" name="Espace réservé de l'image des diapositives 1">
            <a:extLst>
              <a:ext uri="{FF2B5EF4-FFF2-40B4-BE49-F238E27FC236}">
                <a16:creationId xmlns:a16="http://schemas.microsoft.com/office/drawing/2014/main" id="{5683112F-9F2B-C503-BE65-E0E130BA6F12}"/>
              </a:ext>
            </a:extLst>
          </p:cNvPr>
          <p:cNvSpPr>
            <a:spLocks noGrp="1" noRot="1" noChangeAspect="1" noTextEdit="1"/>
          </p:cNvSpPr>
          <p:nvPr>
            <p:ph type="sldImg"/>
          </p:nvPr>
        </p:nvSpPr>
        <p:spPr>
          <a:xfrm>
            <a:off x="139700" y="768350"/>
            <a:ext cx="6819900" cy="3836988"/>
          </a:xfrm>
          <a:ln/>
        </p:spPr>
      </p:sp>
      <p:sp>
        <p:nvSpPr>
          <p:cNvPr id="39939" name="Espace réservé des commentaires 2">
            <a:extLst>
              <a:ext uri="{FF2B5EF4-FFF2-40B4-BE49-F238E27FC236}">
                <a16:creationId xmlns:a16="http://schemas.microsoft.com/office/drawing/2014/main" id="{0A0398A8-B515-3281-483C-B97DB991CEFB}"/>
              </a:ext>
            </a:extLst>
          </p:cNvPr>
          <p:cNvSpPr>
            <a:spLocks noGrp="1"/>
          </p:cNvSpPr>
          <p:nvPr>
            <p:ph type="body" idx="1"/>
          </p:nvPr>
        </p:nvSpPr>
        <p:spPr>
          <a:noFill/>
        </p:spPr>
        <p:txBody>
          <a:bodyPr/>
          <a:lstStyle/>
          <a:p>
            <a:pPr marL="0" indent="0">
              <a:buNone/>
            </a:pPr>
            <a:r>
              <a:rPr lang="fr-FR" sz="1200" dirty="0"/>
              <a:t>Le Conseil d’Etat précise que l’imprévision peut se combiner avec une modification du contrat au cas où cette dernière n’aurait pas permis de résorber la totalité du préjudice d’imprévision subi par le titulaire.</a:t>
            </a:r>
          </a:p>
          <a:p>
            <a:pPr marL="0" indent="0">
              <a:buNone/>
            </a:pPr>
            <a:endParaRPr lang="fr-FR" sz="1200" dirty="0"/>
          </a:p>
          <a:p>
            <a:pPr marL="0" indent="0" algn="just">
              <a:buNone/>
            </a:pPr>
            <a:r>
              <a:rPr lang="fr-FR" sz="1200" dirty="0"/>
              <a:t>Dans un contexte économique perturbé (Covid-19, conflit Russo-Ukrainien…), marqué par une flambée des prix et de nombreuses difficultés d’exécution, les remèdes admissibles en droit de la commande publique paraissaient insuffisants pour surmonter ces évènements.</a:t>
            </a:r>
          </a:p>
          <a:p>
            <a:pPr marL="0" indent="0" algn="just">
              <a:buNone/>
            </a:pPr>
            <a:endParaRPr lang="fr-FR" sz="1200" dirty="0"/>
          </a:p>
          <a:p>
            <a:pPr marL="0" indent="0" algn="just">
              <a:buNone/>
            </a:pPr>
            <a:r>
              <a:rPr lang="fr-FR" sz="1200" dirty="0"/>
              <a:t>En effet, la rigidité apparente de la commande publique ne semblait pas permettre aux acteurs de faire face aux conséquences des crises.</a:t>
            </a:r>
          </a:p>
          <a:p>
            <a:pPr marL="0" indent="0" algn="just">
              <a:buNone/>
            </a:pPr>
            <a:endParaRPr lang="fr-FR" sz="1200" dirty="0"/>
          </a:p>
          <a:p>
            <a:pPr marL="0" indent="0" algn="just">
              <a:buNone/>
            </a:pPr>
            <a:r>
              <a:rPr lang="fr-FR" sz="1200" dirty="0"/>
              <a:t>Pour éclairer les acteurs de la commande publique sur la conduite à tenir, le Gouvernement a adopté des circulaires et mis en place plusieurs aides sectorielles (secteur du BTP, entreprises grosses consommatrices d’énergie…).</a:t>
            </a:r>
          </a:p>
          <a:p>
            <a:pPr marL="0" indent="0" algn="just">
              <a:buNone/>
            </a:pPr>
            <a:endParaRPr lang="fr-FR" sz="1200" dirty="0"/>
          </a:p>
          <a:p>
            <a:pPr marL="0" indent="0" algn="just">
              <a:buNone/>
            </a:pPr>
            <a:r>
              <a:rPr lang="fr-FR" sz="1200" b="1" dirty="0"/>
              <a:t>Cependant, le Gouvernement maintenait fermement sa doctrine : les clauses financières des contrats ne pouvaient pas être modifiées au regard du </a:t>
            </a:r>
            <a:r>
              <a:rPr lang="fr-FR" sz="1200" b="1" dirty="0">
                <a:solidFill>
                  <a:srgbClr val="FFC000"/>
                </a:solidFill>
              </a:rPr>
              <a:t>principe d’intangibilité des prix</a:t>
            </a:r>
            <a:r>
              <a:rPr lang="fr-FR" sz="1200" dirty="0"/>
              <a:t>.</a:t>
            </a:r>
          </a:p>
          <a:p>
            <a:pPr marL="0" indent="0" algn="just">
              <a:buNone/>
            </a:pPr>
            <a:endParaRPr lang="fr-FR" sz="1200" dirty="0"/>
          </a:p>
          <a:p>
            <a:pPr marL="0" indent="0" algn="just">
              <a:buNone/>
            </a:pPr>
            <a:r>
              <a:rPr lang="fr-FR" sz="1200" dirty="0"/>
              <a:t>La Direction des affaires juridiques de Bercy (DAJ) a malgré tout saisi le Conseil d’</a:t>
            </a:r>
            <a:r>
              <a:rPr lang="fr-FR" sz="1200" dirty="0" err="1"/>
              <a:t>Etat</a:t>
            </a:r>
            <a:r>
              <a:rPr lang="fr-FR" sz="1200" dirty="0"/>
              <a:t> pour avis afin que celui-ci précise si l’état du droit s’opposait réellement à une modification dite « sèche » du prix.</a:t>
            </a:r>
          </a:p>
          <a:p>
            <a:pPr marL="0" indent="0" algn="just">
              <a:buNone/>
            </a:pPr>
            <a:endParaRPr lang="fr-FR" sz="1200" u="sng" dirty="0"/>
          </a:p>
          <a:p>
            <a:pPr marL="0" indent="0" algn="just">
              <a:buNone/>
            </a:pPr>
            <a:r>
              <a:rPr lang="fr-FR" sz="1200" u="sng" dirty="0"/>
              <a:t>Voir notamment </a:t>
            </a:r>
            <a:r>
              <a:rPr lang="fr-FR" sz="1200" dirty="0"/>
              <a:t>: l</a:t>
            </a:r>
            <a:r>
              <a:rPr lang="fr-FR" sz="1200" dirty="0">
                <a:solidFill>
                  <a:prstClr val="black"/>
                </a:solidFill>
              </a:rPr>
              <a:t>es circulaires n°6374/SG du 29 septembre 2022 (généraliste) et n°6380/SG du 29 novembre 2022 (sectorielle).</a:t>
            </a:r>
          </a:p>
          <a:p>
            <a:pPr marL="0" indent="0">
              <a:buNone/>
            </a:pPr>
            <a:endParaRPr lang="fr-FR" sz="1200" dirty="0"/>
          </a:p>
        </p:txBody>
      </p:sp>
      <p:sp>
        <p:nvSpPr>
          <p:cNvPr id="39940" name="Espace réservé du numéro de diapositive 3">
            <a:extLst>
              <a:ext uri="{FF2B5EF4-FFF2-40B4-BE49-F238E27FC236}">
                <a16:creationId xmlns:a16="http://schemas.microsoft.com/office/drawing/2014/main" id="{A686775C-0974-89FC-9D70-BEEE7F1B887D}"/>
              </a:ext>
            </a:extLst>
          </p:cNvPr>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19</a:t>
            </a:fld>
            <a:endParaRPr kumimoji="0" lang="fr-FR" sz="13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0091641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66E8B4-4A7D-9A7E-DBB4-D812DDFBEB96}"/>
            </a:ext>
          </a:extLst>
        </p:cNvPr>
        <p:cNvGrpSpPr/>
        <p:nvPr/>
      </p:nvGrpSpPr>
      <p:grpSpPr>
        <a:xfrm>
          <a:off x="0" y="0"/>
          <a:ext cx="0" cy="0"/>
          <a:chOff x="0" y="0"/>
          <a:chExt cx="0" cy="0"/>
        </a:xfrm>
      </p:grpSpPr>
      <p:sp>
        <p:nvSpPr>
          <p:cNvPr id="39938" name="Espace réservé de l'image des diapositives 1">
            <a:extLst>
              <a:ext uri="{FF2B5EF4-FFF2-40B4-BE49-F238E27FC236}">
                <a16:creationId xmlns:a16="http://schemas.microsoft.com/office/drawing/2014/main" id="{8EBFF546-4EA2-571B-6C9B-35DE6B68B6F2}"/>
              </a:ext>
            </a:extLst>
          </p:cNvPr>
          <p:cNvSpPr>
            <a:spLocks noGrp="1" noRot="1" noChangeAspect="1" noTextEdit="1"/>
          </p:cNvSpPr>
          <p:nvPr>
            <p:ph type="sldImg"/>
          </p:nvPr>
        </p:nvSpPr>
        <p:spPr>
          <a:xfrm>
            <a:off x="139700" y="768350"/>
            <a:ext cx="6819900" cy="3836988"/>
          </a:xfrm>
          <a:ln/>
        </p:spPr>
      </p:sp>
      <p:sp>
        <p:nvSpPr>
          <p:cNvPr id="39939" name="Espace réservé des commentaires 2">
            <a:extLst>
              <a:ext uri="{FF2B5EF4-FFF2-40B4-BE49-F238E27FC236}">
                <a16:creationId xmlns:a16="http://schemas.microsoft.com/office/drawing/2014/main" id="{607B3559-35B8-7F79-FEDA-61E651E39803}"/>
              </a:ext>
            </a:extLst>
          </p:cNvPr>
          <p:cNvSpPr>
            <a:spLocks noGrp="1"/>
          </p:cNvSpPr>
          <p:nvPr>
            <p:ph type="body" idx="1"/>
          </p:nvPr>
        </p:nvSpPr>
        <p:spPr>
          <a:noFill/>
        </p:spPr>
        <p:txBody>
          <a:bodyPr/>
          <a:lstStyle/>
          <a:p>
            <a:pPr marL="0" indent="0">
              <a:buNone/>
            </a:pPr>
            <a:r>
              <a:rPr lang="fr-FR" sz="1200" dirty="0"/>
              <a:t>Le Conseil d’Etat précise que l’imprévision peut se combiner avec une modification du contrat au cas où cette dernière n’aurait pas permis de résorber la totalité du préjudice d’imprévision subi par le titulaire.</a:t>
            </a:r>
          </a:p>
          <a:p>
            <a:pPr marL="0" indent="0">
              <a:buNone/>
            </a:pPr>
            <a:endParaRPr lang="fr-FR" sz="1200" dirty="0"/>
          </a:p>
          <a:p>
            <a:pPr marL="0" indent="0" algn="just">
              <a:buNone/>
            </a:pPr>
            <a:r>
              <a:rPr lang="fr-FR" sz="1200" dirty="0"/>
              <a:t>Dans un contexte économique perturbé (Covid-19, conflit Russo-Ukrainien…), marqué par une flambée des prix et de nombreuses difficultés d’exécution, les remèdes admissibles en droit de la commande publique paraissaient insuffisants pour surmonter ces évènements.</a:t>
            </a:r>
          </a:p>
          <a:p>
            <a:pPr marL="0" indent="0" algn="just">
              <a:buNone/>
            </a:pPr>
            <a:endParaRPr lang="fr-FR" sz="1200" dirty="0"/>
          </a:p>
          <a:p>
            <a:pPr marL="0" indent="0" algn="just">
              <a:buNone/>
            </a:pPr>
            <a:r>
              <a:rPr lang="fr-FR" sz="1200" dirty="0"/>
              <a:t>En effet, la rigidité apparente de la commande publique ne semblait pas permettre aux acteurs de faire face aux conséquences des crises.</a:t>
            </a:r>
          </a:p>
          <a:p>
            <a:pPr marL="0" indent="0" algn="just">
              <a:buNone/>
            </a:pPr>
            <a:endParaRPr lang="fr-FR" sz="1200" dirty="0"/>
          </a:p>
          <a:p>
            <a:pPr marL="0" indent="0" algn="just">
              <a:buNone/>
            </a:pPr>
            <a:r>
              <a:rPr lang="fr-FR" sz="1200" dirty="0"/>
              <a:t>Pour éclairer les acteurs de la commande publique sur la conduite à tenir, le Gouvernement a adopté des circulaires et mis en place plusieurs aides sectorielles (secteur du BTP, entreprises grosses consommatrices d’énergie…).</a:t>
            </a:r>
          </a:p>
          <a:p>
            <a:pPr marL="0" indent="0" algn="just">
              <a:buNone/>
            </a:pPr>
            <a:endParaRPr lang="fr-FR" sz="1200" dirty="0"/>
          </a:p>
          <a:p>
            <a:pPr marL="0" indent="0" algn="just">
              <a:buNone/>
            </a:pPr>
            <a:r>
              <a:rPr lang="fr-FR" sz="1200" b="1" dirty="0"/>
              <a:t>Cependant, le Gouvernement maintenait fermement sa doctrine : les clauses financières des contrats ne pouvaient pas être modifiées au regard du </a:t>
            </a:r>
            <a:r>
              <a:rPr lang="fr-FR" sz="1200" b="1" dirty="0">
                <a:solidFill>
                  <a:srgbClr val="FFC000"/>
                </a:solidFill>
              </a:rPr>
              <a:t>principe d’intangibilité des prix</a:t>
            </a:r>
            <a:r>
              <a:rPr lang="fr-FR" sz="1200" dirty="0"/>
              <a:t>.</a:t>
            </a:r>
          </a:p>
          <a:p>
            <a:pPr marL="0" indent="0" algn="just">
              <a:buNone/>
            </a:pPr>
            <a:endParaRPr lang="fr-FR" sz="1200" dirty="0"/>
          </a:p>
          <a:p>
            <a:pPr marL="0" indent="0" algn="just">
              <a:buNone/>
            </a:pPr>
            <a:r>
              <a:rPr lang="fr-FR" sz="1200" dirty="0"/>
              <a:t>La Direction des affaires juridiques de Bercy (DAJ) a malgré tout saisi le Conseil d’</a:t>
            </a:r>
            <a:r>
              <a:rPr lang="fr-FR" sz="1200" dirty="0" err="1"/>
              <a:t>Etat</a:t>
            </a:r>
            <a:r>
              <a:rPr lang="fr-FR" sz="1200" dirty="0"/>
              <a:t> pour avis afin que celui-ci précise si l’état du droit s’opposait réellement à une modification dite « sèche » du prix.</a:t>
            </a:r>
          </a:p>
          <a:p>
            <a:pPr marL="0" indent="0" algn="just">
              <a:buNone/>
            </a:pPr>
            <a:endParaRPr lang="fr-FR" sz="1200" u="sng" dirty="0"/>
          </a:p>
          <a:p>
            <a:pPr marL="0" indent="0" algn="just">
              <a:buNone/>
            </a:pPr>
            <a:r>
              <a:rPr lang="fr-FR" sz="1200" u="sng" dirty="0"/>
              <a:t>Voir notamment </a:t>
            </a:r>
            <a:r>
              <a:rPr lang="fr-FR" sz="1200" dirty="0"/>
              <a:t>: l</a:t>
            </a:r>
            <a:r>
              <a:rPr lang="fr-FR" sz="1200" dirty="0">
                <a:solidFill>
                  <a:prstClr val="black"/>
                </a:solidFill>
              </a:rPr>
              <a:t>es circulaires n°6374/SG du 29 septembre 2022 (généraliste) et n°6380/SG du 29 novembre 2022 (sectorielle).</a:t>
            </a:r>
          </a:p>
          <a:p>
            <a:pPr marL="0" indent="0">
              <a:buNone/>
            </a:pPr>
            <a:endParaRPr lang="fr-FR" sz="1200" dirty="0"/>
          </a:p>
        </p:txBody>
      </p:sp>
      <p:sp>
        <p:nvSpPr>
          <p:cNvPr id="39940" name="Espace réservé du numéro de diapositive 3">
            <a:extLst>
              <a:ext uri="{FF2B5EF4-FFF2-40B4-BE49-F238E27FC236}">
                <a16:creationId xmlns:a16="http://schemas.microsoft.com/office/drawing/2014/main" id="{4E89BC46-49CA-F7C3-09CB-1576CFCFC74D}"/>
              </a:ext>
            </a:extLst>
          </p:cNvPr>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20</a:t>
            </a:fld>
            <a:endParaRPr kumimoji="0" lang="fr-FR" sz="13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4080690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C9738C-7B9F-A335-B9F6-84336632755D}"/>
            </a:ext>
          </a:extLst>
        </p:cNvPr>
        <p:cNvGrpSpPr/>
        <p:nvPr/>
      </p:nvGrpSpPr>
      <p:grpSpPr>
        <a:xfrm>
          <a:off x="0" y="0"/>
          <a:ext cx="0" cy="0"/>
          <a:chOff x="0" y="0"/>
          <a:chExt cx="0" cy="0"/>
        </a:xfrm>
      </p:grpSpPr>
      <p:sp>
        <p:nvSpPr>
          <p:cNvPr id="39938" name="Espace réservé de l'image des diapositives 1">
            <a:extLst>
              <a:ext uri="{FF2B5EF4-FFF2-40B4-BE49-F238E27FC236}">
                <a16:creationId xmlns:a16="http://schemas.microsoft.com/office/drawing/2014/main" id="{9CFA4B27-CAC9-FBA9-867F-5F924A0EEAC4}"/>
              </a:ext>
            </a:extLst>
          </p:cNvPr>
          <p:cNvSpPr>
            <a:spLocks noGrp="1" noRot="1" noChangeAspect="1" noTextEdit="1"/>
          </p:cNvSpPr>
          <p:nvPr>
            <p:ph type="sldImg"/>
          </p:nvPr>
        </p:nvSpPr>
        <p:spPr>
          <a:xfrm>
            <a:off x="139700" y="768350"/>
            <a:ext cx="6819900" cy="3836988"/>
          </a:xfrm>
          <a:ln/>
        </p:spPr>
      </p:sp>
      <p:sp>
        <p:nvSpPr>
          <p:cNvPr id="39939" name="Espace réservé des commentaires 2">
            <a:extLst>
              <a:ext uri="{FF2B5EF4-FFF2-40B4-BE49-F238E27FC236}">
                <a16:creationId xmlns:a16="http://schemas.microsoft.com/office/drawing/2014/main" id="{CE09740E-E82D-091C-125A-1C535910E36B}"/>
              </a:ext>
            </a:extLst>
          </p:cNvPr>
          <p:cNvSpPr>
            <a:spLocks noGrp="1"/>
          </p:cNvSpPr>
          <p:nvPr>
            <p:ph type="body" idx="1"/>
          </p:nvPr>
        </p:nvSpPr>
        <p:spPr>
          <a:noFill/>
        </p:spPr>
        <p:txBody>
          <a:bodyPr/>
          <a:lstStyle/>
          <a:p>
            <a:endParaRPr lang="fr-FR" dirty="0"/>
          </a:p>
        </p:txBody>
      </p:sp>
      <p:sp>
        <p:nvSpPr>
          <p:cNvPr id="39940" name="Espace réservé du numéro de diapositive 3">
            <a:extLst>
              <a:ext uri="{FF2B5EF4-FFF2-40B4-BE49-F238E27FC236}">
                <a16:creationId xmlns:a16="http://schemas.microsoft.com/office/drawing/2014/main" id="{B9031C99-7595-226A-F9DB-BAA3DD1AC341}"/>
              </a:ext>
            </a:extLst>
          </p:cNvPr>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eaLnBrk="1" hangingPunct="1"/>
            <a:fld id="{03F61071-D16F-46AA-9FC1-643FD5683A14}" type="slidenum">
              <a:rPr lang="fr-FR" smtClean="0"/>
              <a:pPr eaLnBrk="1" hangingPunct="1"/>
              <a:t>21</a:t>
            </a:fld>
            <a:endParaRPr lang="fr-FR" dirty="0"/>
          </a:p>
        </p:txBody>
      </p:sp>
    </p:spTree>
    <p:extLst>
      <p:ext uri="{BB962C8B-B14F-4D97-AF65-F5344CB8AC3E}">
        <p14:creationId xmlns:p14="http://schemas.microsoft.com/office/powerpoint/2010/main" val="32831842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EAEE56-2276-6A41-C0DE-D27DBA0042D6}"/>
            </a:ext>
          </a:extLst>
        </p:cNvPr>
        <p:cNvGrpSpPr/>
        <p:nvPr/>
      </p:nvGrpSpPr>
      <p:grpSpPr>
        <a:xfrm>
          <a:off x="0" y="0"/>
          <a:ext cx="0" cy="0"/>
          <a:chOff x="0" y="0"/>
          <a:chExt cx="0" cy="0"/>
        </a:xfrm>
      </p:grpSpPr>
      <p:sp>
        <p:nvSpPr>
          <p:cNvPr id="39938" name="Espace réservé de l'image des diapositives 1">
            <a:extLst>
              <a:ext uri="{FF2B5EF4-FFF2-40B4-BE49-F238E27FC236}">
                <a16:creationId xmlns:a16="http://schemas.microsoft.com/office/drawing/2014/main" id="{CEF48B93-473C-1845-4EC2-4A376387FF4D}"/>
              </a:ext>
            </a:extLst>
          </p:cNvPr>
          <p:cNvSpPr>
            <a:spLocks noGrp="1" noRot="1" noChangeAspect="1" noTextEdit="1"/>
          </p:cNvSpPr>
          <p:nvPr>
            <p:ph type="sldImg"/>
          </p:nvPr>
        </p:nvSpPr>
        <p:spPr>
          <a:xfrm>
            <a:off x="139700" y="768350"/>
            <a:ext cx="6819900" cy="3836988"/>
          </a:xfrm>
          <a:ln/>
        </p:spPr>
      </p:sp>
      <p:sp>
        <p:nvSpPr>
          <p:cNvPr id="39939" name="Espace réservé des commentaires 2">
            <a:extLst>
              <a:ext uri="{FF2B5EF4-FFF2-40B4-BE49-F238E27FC236}">
                <a16:creationId xmlns:a16="http://schemas.microsoft.com/office/drawing/2014/main" id="{84725233-2779-FC45-B389-953114120220}"/>
              </a:ext>
            </a:extLst>
          </p:cNvPr>
          <p:cNvSpPr>
            <a:spLocks noGrp="1"/>
          </p:cNvSpPr>
          <p:nvPr>
            <p:ph type="body" idx="1"/>
          </p:nvPr>
        </p:nvSpPr>
        <p:spPr>
          <a:noFill/>
        </p:spPr>
        <p:txBody>
          <a:bodyPr/>
          <a:lstStyle/>
          <a:p>
            <a:pPr marL="0" indent="0">
              <a:buNone/>
            </a:pPr>
            <a:r>
              <a:rPr lang="fr-FR" sz="1200" dirty="0"/>
              <a:t>Le Conseil d’Etat précise que l’imprévision peut se combiner avec une modification du contrat au cas où cette dernière n’aurait pas permis de résorber la totalité du préjudice d’imprévision subi par le titulaire.</a:t>
            </a:r>
          </a:p>
          <a:p>
            <a:pPr marL="0" indent="0">
              <a:buNone/>
            </a:pPr>
            <a:endParaRPr lang="fr-FR" sz="1200" dirty="0"/>
          </a:p>
          <a:p>
            <a:pPr marL="0" indent="0" algn="just">
              <a:buNone/>
            </a:pPr>
            <a:r>
              <a:rPr lang="fr-FR" sz="1200" dirty="0"/>
              <a:t>Dans un contexte économique perturbé (Covid-19, conflit Russo-Ukrainien…), marqué par une flambée des prix et de nombreuses difficultés d’exécution, les remèdes admissibles en droit de la commande publique paraissaient insuffisants pour surmonter ces évènements.</a:t>
            </a:r>
          </a:p>
          <a:p>
            <a:pPr marL="0" indent="0" algn="just">
              <a:buNone/>
            </a:pPr>
            <a:endParaRPr lang="fr-FR" sz="1200" dirty="0"/>
          </a:p>
          <a:p>
            <a:pPr marL="0" indent="0" algn="just">
              <a:buNone/>
            </a:pPr>
            <a:r>
              <a:rPr lang="fr-FR" sz="1200" dirty="0"/>
              <a:t>En effet, la rigidité apparente de la commande publique ne semblait pas permettre aux acteurs de faire face aux conséquences des crises.</a:t>
            </a:r>
          </a:p>
          <a:p>
            <a:pPr marL="0" indent="0" algn="just">
              <a:buNone/>
            </a:pPr>
            <a:endParaRPr lang="fr-FR" sz="1200" dirty="0"/>
          </a:p>
          <a:p>
            <a:pPr marL="0" indent="0" algn="just">
              <a:buNone/>
            </a:pPr>
            <a:r>
              <a:rPr lang="fr-FR" sz="1200" dirty="0"/>
              <a:t>Pour éclairer les acteurs de la commande publique sur la conduite à tenir, le Gouvernement a adopté des circulaires et mis en place plusieurs aides sectorielles (secteur du BTP, entreprises grosses consommatrices d’énergie…).</a:t>
            </a:r>
          </a:p>
          <a:p>
            <a:pPr marL="0" indent="0" algn="just">
              <a:buNone/>
            </a:pPr>
            <a:endParaRPr lang="fr-FR" sz="1200" dirty="0"/>
          </a:p>
          <a:p>
            <a:pPr marL="0" indent="0" algn="just">
              <a:buNone/>
            </a:pPr>
            <a:r>
              <a:rPr lang="fr-FR" sz="1200" b="1" dirty="0"/>
              <a:t>Cependant, le Gouvernement maintenait fermement sa doctrine : les clauses financières des contrats ne pouvaient pas être modifiées au regard du </a:t>
            </a:r>
            <a:r>
              <a:rPr lang="fr-FR" sz="1200" b="1" dirty="0">
                <a:solidFill>
                  <a:srgbClr val="FFC000"/>
                </a:solidFill>
              </a:rPr>
              <a:t>principe d’intangibilité des prix</a:t>
            </a:r>
            <a:r>
              <a:rPr lang="fr-FR" sz="1200" dirty="0"/>
              <a:t>.</a:t>
            </a:r>
          </a:p>
          <a:p>
            <a:pPr marL="0" indent="0" algn="just">
              <a:buNone/>
            </a:pPr>
            <a:endParaRPr lang="fr-FR" sz="1200" dirty="0"/>
          </a:p>
          <a:p>
            <a:pPr marL="0" indent="0" algn="just">
              <a:buNone/>
            </a:pPr>
            <a:r>
              <a:rPr lang="fr-FR" sz="1200" dirty="0"/>
              <a:t>La Direction des affaires juridiques de Bercy (DAJ) a malgré tout saisi le Conseil d’</a:t>
            </a:r>
            <a:r>
              <a:rPr lang="fr-FR" sz="1200" dirty="0" err="1"/>
              <a:t>Etat</a:t>
            </a:r>
            <a:r>
              <a:rPr lang="fr-FR" sz="1200" dirty="0"/>
              <a:t> pour avis afin que celui-ci précise si l’état du droit s’opposait réellement à une modification dite « sèche » du prix.</a:t>
            </a:r>
          </a:p>
          <a:p>
            <a:pPr marL="0" indent="0" algn="just">
              <a:buNone/>
            </a:pPr>
            <a:endParaRPr lang="fr-FR" sz="1200" u="sng" dirty="0"/>
          </a:p>
          <a:p>
            <a:pPr marL="0" indent="0" algn="just">
              <a:buNone/>
            </a:pPr>
            <a:r>
              <a:rPr lang="fr-FR" sz="1200" u="sng" dirty="0"/>
              <a:t>Voir notamment </a:t>
            </a:r>
            <a:r>
              <a:rPr lang="fr-FR" sz="1200" dirty="0"/>
              <a:t>: l</a:t>
            </a:r>
            <a:r>
              <a:rPr lang="fr-FR" sz="1200" dirty="0">
                <a:solidFill>
                  <a:prstClr val="black"/>
                </a:solidFill>
              </a:rPr>
              <a:t>es circulaires n°6374/SG du 29 septembre 2022 (généraliste) et n°6380/SG du 29 novembre 2022 (sectorielle).</a:t>
            </a:r>
          </a:p>
          <a:p>
            <a:pPr marL="0" indent="0">
              <a:buNone/>
            </a:pPr>
            <a:endParaRPr lang="fr-FR" sz="1200" dirty="0"/>
          </a:p>
        </p:txBody>
      </p:sp>
      <p:sp>
        <p:nvSpPr>
          <p:cNvPr id="39940" name="Espace réservé du numéro de diapositive 3">
            <a:extLst>
              <a:ext uri="{FF2B5EF4-FFF2-40B4-BE49-F238E27FC236}">
                <a16:creationId xmlns:a16="http://schemas.microsoft.com/office/drawing/2014/main" id="{5A1280DA-B3F5-90D4-78C8-EB6933E6301A}"/>
              </a:ext>
            </a:extLst>
          </p:cNvPr>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22</a:t>
            </a:fld>
            <a:endParaRPr kumimoji="0" lang="fr-FR" sz="13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328573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DB1A48-EB00-2928-28BF-425E6D02DF6A}"/>
            </a:ext>
          </a:extLst>
        </p:cNvPr>
        <p:cNvGrpSpPr/>
        <p:nvPr/>
      </p:nvGrpSpPr>
      <p:grpSpPr>
        <a:xfrm>
          <a:off x="0" y="0"/>
          <a:ext cx="0" cy="0"/>
          <a:chOff x="0" y="0"/>
          <a:chExt cx="0" cy="0"/>
        </a:xfrm>
      </p:grpSpPr>
      <p:sp>
        <p:nvSpPr>
          <p:cNvPr id="39938" name="Espace réservé de l'image des diapositives 1">
            <a:extLst>
              <a:ext uri="{FF2B5EF4-FFF2-40B4-BE49-F238E27FC236}">
                <a16:creationId xmlns:a16="http://schemas.microsoft.com/office/drawing/2014/main" id="{0FF00B28-72D8-72D5-9D68-D05BF47617F2}"/>
              </a:ext>
            </a:extLst>
          </p:cNvPr>
          <p:cNvSpPr>
            <a:spLocks noGrp="1" noRot="1" noChangeAspect="1" noTextEdit="1"/>
          </p:cNvSpPr>
          <p:nvPr>
            <p:ph type="sldImg"/>
          </p:nvPr>
        </p:nvSpPr>
        <p:spPr>
          <a:xfrm>
            <a:off x="139700" y="768350"/>
            <a:ext cx="6819900" cy="3836988"/>
          </a:xfrm>
          <a:ln/>
        </p:spPr>
      </p:sp>
      <p:sp>
        <p:nvSpPr>
          <p:cNvPr id="39939" name="Espace réservé des commentaires 2">
            <a:extLst>
              <a:ext uri="{FF2B5EF4-FFF2-40B4-BE49-F238E27FC236}">
                <a16:creationId xmlns:a16="http://schemas.microsoft.com/office/drawing/2014/main" id="{5F7C7B42-65A6-8CE7-04DE-7A88B55A18B4}"/>
              </a:ext>
            </a:extLst>
          </p:cNvPr>
          <p:cNvSpPr>
            <a:spLocks noGrp="1"/>
          </p:cNvSpPr>
          <p:nvPr>
            <p:ph type="body" idx="1"/>
          </p:nvPr>
        </p:nvSpPr>
        <p:spPr>
          <a:noFill/>
        </p:spPr>
        <p:txBody>
          <a:bodyPr/>
          <a:lstStyle/>
          <a:p>
            <a:pPr marL="0" indent="0">
              <a:buNone/>
            </a:pPr>
            <a:r>
              <a:rPr lang="fr-FR" sz="1200" dirty="0"/>
              <a:t>Le Conseil d’Etat précise que l’imprévision peut se combiner avec une modification du contrat au cas où cette dernière n’aurait pas permis de résorber la totalité du préjudice d’imprévision subi par le titulaire.</a:t>
            </a:r>
          </a:p>
          <a:p>
            <a:pPr marL="0" indent="0">
              <a:buNone/>
            </a:pPr>
            <a:endParaRPr lang="fr-FR" sz="1200" dirty="0"/>
          </a:p>
          <a:p>
            <a:pPr marL="0" indent="0" algn="just">
              <a:buNone/>
            </a:pPr>
            <a:r>
              <a:rPr lang="fr-FR" sz="1200" dirty="0"/>
              <a:t>Dans un contexte économique perturbé (Covid-19, conflit Russo-Ukrainien…), marqué par une flambée des prix et de nombreuses difficultés d’exécution, les remèdes admissibles en droit de la commande publique paraissaient insuffisants pour surmonter ces évènements.</a:t>
            </a:r>
          </a:p>
          <a:p>
            <a:pPr marL="0" indent="0" algn="just">
              <a:buNone/>
            </a:pPr>
            <a:endParaRPr lang="fr-FR" sz="1200" dirty="0"/>
          </a:p>
          <a:p>
            <a:pPr marL="0" indent="0" algn="just">
              <a:buNone/>
            </a:pPr>
            <a:r>
              <a:rPr lang="fr-FR" sz="1200" dirty="0"/>
              <a:t>En effet, la rigidité apparente de la commande publique ne semblait pas permettre aux acteurs de faire face aux conséquences des crises.</a:t>
            </a:r>
          </a:p>
          <a:p>
            <a:pPr marL="0" indent="0" algn="just">
              <a:buNone/>
            </a:pPr>
            <a:endParaRPr lang="fr-FR" sz="1200" dirty="0"/>
          </a:p>
          <a:p>
            <a:pPr marL="0" indent="0" algn="just">
              <a:buNone/>
            </a:pPr>
            <a:r>
              <a:rPr lang="fr-FR" sz="1200" dirty="0"/>
              <a:t>Pour éclairer les acteurs de la commande publique sur la conduite à tenir, le Gouvernement a adopté des circulaires et mis en place plusieurs aides sectorielles (secteur du BTP, entreprises grosses consommatrices d’énergie…).</a:t>
            </a:r>
          </a:p>
          <a:p>
            <a:pPr marL="0" indent="0" algn="just">
              <a:buNone/>
            </a:pPr>
            <a:endParaRPr lang="fr-FR" sz="1200" dirty="0"/>
          </a:p>
          <a:p>
            <a:pPr marL="0" indent="0" algn="just">
              <a:buNone/>
            </a:pPr>
            <a:r>
              <a:rPr lang="fr-FR" sz="1200" b="1" dirty="0"/>
              <a:t>Cependant, le Gouvernement maintenait fermement sa doctrine : les clauses financières des contrats ne pouvaient pas être modifiées au regard du </a:t>
            </a:r>
            <a:r>
              <a:rPr lang="fr-FR" sz="1200" b="1" dirty="0">
                <a:solidFill>
                  <a:srgbClr val="FFC000"/>
                </a:solidFill>
              </a:rPr>
              <a:t>principe d’intangibilité des prix</a:t>
            </a:r>
            <a:r>
              <a:rPr lang="fr-FR" sz="1200" dirty="0"/>
              <a:t>.</a:t>
            </a:r>
          </a:p>
          <a:p>
            <a:pPr marL="0" indent="0" algn="just">
              <a:buNone/>
            </a:pPr>
            <a:endParaRPr lang="fr-FR" sz="1200" dirty="0"/>
          </a:p>
          <a:p>
            <a:pPr marL="0" indent="0" algn="just">
              <a:buNone/>
            </a:pPr>
            <a:r>
              <a:rPr lang="fr-FR" sz="1200" dirty="0"/>
              <a:t>La Direction des affaires juridiques de Bercy (DAJ) a malgré tout saisi le Conseil d’</a:t>
            </a:r>
            <a:r>
              <a:rPr lang="fr-FR" sz="1200" dirty="0" err="1"/>
              <a:t>Etat</a:t>
            </a:r>
            <a:r>
              <a:rPr lang="fr-FR" sz="1200" dirty="0"/>
              <a:t> pour avis afin que celui-ci précise si l’état du droit s’opposait réellement à une modification dite « sèche » du prix.</a:t>
            </a:r>
          </a:p>
          <a:p>
            <a:pPr marL="0" indent="0" algn="just">
              <a:buNone/>
            </a:pPr>
            <a:endParaRPr lang="fr-FR" sz="1200" u="sng" dirty="0"/>
          </a:p>
          <a:p>
            <a:pPr marL="0" indent="0" algn="just">
              <a:buNone/>
            </a:pPr>
            <a:r>
              <a:rPr lang="fr-FR" sz="1200" u="sng" dirty="0"/>
              <a:t>Voir notamment </a:t>
            </a:r>
            <a:r>
              <a:rPr lang="fr-FR" sz="1200" dirty="0"/>
              <a:t>: l</a:t>
            </a:r>
            <a:r>
              <a:rPr lang="fr-FR" sz="1200" dirty="0">
                <a:solidFill>
                  <a:prstClr val="black"/>
                </a:solidFill>
              </a:rPr>
              <a:t>es circulaires n°6374/SG du 29 septembre 2022 (généraliste) et n°6380/SG du 29 novembre 2022 (sectorielle).</a:t>
            </a:r>
          </a:p>
          <a:p>
            <a:pPr marL="0" indent="0">
              <a:buNone/>
            </a:pPr>
            <a:endParaRPr lang="fr-FR" sz="1200" dirty="0"/>
          </a:p>
        </p:txBody>
      </p:sp>
      <p:sp>
        <p:nvSpPr>
          <p:cNvPr id="39940" name="Espace réservé du numéro de diapositive 3">
            <a:extLst>
              <a:ext uri="{FF2B5EF4-FFF2-40B4-BE49-F238E27FC236}">
                <a16:creationId xmlns:a16="http://schemas.microsoft.com/office/drawing/2014/main" id="{A56D5C17-C708-6356-7399-CA6B307C16CA}"/>
              </a:ext>
            </a:extLst>
          </p:cNvPr>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23</a:t>
            </a:fld>
            <a:endParaRPr kumimoji="0" lang="fr-FR" sz="13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612159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04A323-F9DC-AC84-3B92-668C0B5D9508}"/>
            </a:ext>
          </a:extLst>
        </p:cNvPr>
        <p:cNvGrpSpPr/>
        <p:nvPr/>
      </p:nvGrpSpPr>
      <p:grpSpPr>
        <a:xfrm>
          <a:off x="0" y="0"/>
          <a:ext cx="0" cy="0"/>
          <a:chOff x="0" y="0"/>
          <a:chExt cx="0" cy="0"/>
        </a:xfrm>
      </p:grpSpPr>
      <p:sp>
        <p:nvSpPr>
          <p:cNvPr id="39938" name="Espace réservé de l'image des diapositives 1">
            <a:extLst>
              <a:ext uri="{FF2B5EF4-FFF2-40B4-BE49-F238E27FC236}">
                <a16:creationId xmlns:a16="http://schemas.microsoft.com/office/drawing/2014/main" id="{5FD5F512-0465-7169-6D08-297B8E9CE9B2}"/>
              </a:ext>
            </a:extLst>
          </p:cNvPr>
          <p:cNvSpPr>
            <a:spLocks noGrp="1" noRot="1" noChangeAspect="1" noTextEdit="1"/>
          </p:cNvSpPr>
          <p:nvPr>
            <p:ph type="sldImg"/>
          </p:nvPr>
        </p:nvSpPr>
        <p:spPr>
          <a:xfrm>
            <a:off x="139700" y="768350"/>
            <a:ext cx="6819900" cy="3836988"/>
          </a:xfrm>
          <a:ln/>
        </p:spPr>
      </p:sp>
      <p:sp>
        <p:nvSpPr>
          <p:cNvPr id="39939" name="Espace réservé des commentaires 2">
            <a:extLst>
              <a:ext uri="{FF2B5EF4-FFF2-40B4-BE49-F238E27FC236}">
                <a16:creationId xmlns:a16="http://schemas.microsoft.com/office/drawing/2014/main" id="{3D5B6EA4-C952-74FD-CD1E-56B8DB0A157C}"/>
              </a:ext>
            </a:extLst>
          </p:cNvPr>
          <p:cNvSpPr>
            <a:spLocks noGrp="1"/>
          </p:cNvSpPr>
          <p:nvPr>
            <p:ph type="body" idx="1"/>
          </p:nvPr>
        </p:nvSpPr>
        <p:spPr>
          <a:noFill/>
        </p:spPr>
        <p:txBody>
          <a:bodyPr/>
          <a:lstStyle/>
          <a:p>
            <a:pPr marL="0" indent="0">
              <a:buNone/>
            </a:pPr>
            <a:r>
              <a:rPr lang="fr-FR" sz="1200" dirty="0"/>
              <a:t>Le Conseil d’Etat précise que l’imprévision peut se combiner avec une modification du contrat au cas où cette dernière n’aurait pas permis de résorber la totalité du préjudice d’imprévision subi par le titulaire.</a:t>
            </a:r>
          </a:p>
          <a:p>
            <a:pPr marL="0" indent="0">
              <a:buNone/>
            </a:pPr>
            <a:endParaRPr lang="fr-FR" sz="1200" dirty="0"/>
          </a:p>
          <a:p>
            <a:pPr marL="0" indent="0" algn="just">
              <a:buNone/>
            </a:pPr>
            <a:r>
              <a:rPr lang="fr-FR" sz="1200" dirty="0"/>
              <a:t>Dans un contexte économique perturbé (Covid-19, conflit Russo-Ukrainien…), marqué par une flambée des prix et de nombreuses difficultés d’exécution, les remèdes admissibles en droit de la commande publique paraissaient insuffisants pour surmonter ces évènements.</a:t>
            </a:r>
          </a:p>
          <a:p>
            <a:pPr marL="0" indent="0" algn="just">
              <a:buNone/>
            </a:pPr>
            <a:endParaRPr lang="fr-FR" sz="1200" dirty="0"/>
          </a:p>
          <a:p>
            <a:pPr marL="0" indent="0" algn="just">
              <a:buNone/>
            </a:pPr>
            <a:r>
              <a:rPr lang="fr-FR" sz="1200" dirty="0"/>
              <a:t>En effet, la rigidité apparente de la commande publique ne semblait pas permettre aux acteurs de faire face aux conséquences des crises.</a:t>
            </a:r>
          </a:p>
          <a:p>
            <a:pPr marL="0" indent="0" algn="just">
              <a:buNone/>
            </a:pPr>
            <a:endParaRPr lang="fr-FR" sz="1200" dirty="0"/>
          </a:p>
          <a:p>
            <a:pPr marL="0" indent="0" algn="just">
              <a:buNone/>
            </a:pPr>
            <a:r>
              <a:rPr lang="fr-FR" sz="1200" dirty="0"/>
              <a:t>Pour éclairer les acteurs de la commande publique sur la conduite à tenir, le Gouvernement a adopté des circulaires et mis en place plusieurs aides sectorielles (secteur du BTP, entreprises grosses consommatrices d’énergie…).</a:t>
            </a:r>
          </a:p>
          <a:p>
            <a:pPr marL="0" indent="0" algn="just">
              <a:buNone/>
            </a:pPr>
            <a:endParaRPr lang="fr-FR" sz="1200" dirty="0"/>
          </a:p>
          <a:p>
            <a:pPr marL="0" indent="0" algn="just">
              <a:buNone/>
            </a:pPr>
            <a:r>
              <a:rPr lang="fr-FR" sz="1200" b="1" dirty="0"/>
              <a:t>Cependant, le Gouvernement maintenait fermement sa doctrine : les clauses financières des contrats ne pouvaient pas être modifiées au regard du </a:t>
            </a:r>
            <a:r>
              <a:rPr lang="fr-FR" sz="1200" b="1" dirty="0">
                <a:solidFill>
                  <a:srgbClr val="FFC000"/>
                </a:solidFill>
              </a:rPr>
              <a:t>principe d’intangibilité des prix</a:t>
            </a:r>
            <a:r>
              <a:rPr lang="fr-FR" sz="1200" dirty="0"/>
              <a:t>.</a:t>
            </a:r>
          </a:p>
          <a:p>
            <a:pPr marL="0" indent="0" algn="just">
              <a:buNone/>
            </a:pPr>
            <a:endParaRPr lang="fr-FR" sz="1200" dirty="0"/>
          </a:p>
          <a:p>
            <a:pPr marL="0" indent="0" algn="just">
              <a:buNone/>
            </a:pPr>
            <a:r>
              <a:rPr lang="fr-FR" sz="1200" dirty="0"/>
              <a:t>La Direction des affaires juridiques de Bercy (DAJ) a malgré tout saisi le Conseil d’</a:t>
            </a:r>
            <a:r>
              <a:rPr lang="fr-FR" sz="1200" dirty="0" err="1"/>
              <a:t>Etat</a:t>
            </a:r>
            <a:r>
              <a:rPr lang="fr-FR" sz="1200" dirty="0"/>
              <a:t> pour avis afin que celui-ci précise si l’état du droit s’opposait réellement à une modification dite « sèche » du prix.</a:t>
            </a:r>
          </a:p>
          <a:p>
            <a:pPr marL="0" indent="0" algn="just">
              <a:buNone/>
            </a:pPr>
            <a:endParaRPr lang="fr-FR" sz="1200" u="sng" dirty="0"/>
          </a:p>
          <a:p>
            <a:pPr marL="0" indent="0" algn="just">
              <a:buNone/>
            </a:pPr>
            <a:r>
              <a:rPr lang="fr-FR" sz="1200" u="sng" dirty="0"/>
              <a:t>Voir notamment </a:t>
            </a:r>
            <a:r>
              <a:rPr lang="fr-FR" sz="1200" dirty="0"/>
              <a:t>: l</a:t>
            </a:r>
            <a:r>
              <a:rPr lang="fr-FR" sz="1200" dirty="0">
                <a:solidFill>
                  <a:prstClr val="black"/>
                </a:solidFill>
              </a:rPr>
              <a:t>es circulaires n°6374/SG du 29 septembre 2022 (généraliste) et n°6380/SG du 29 novembre 2022 (sectorielle).</a:t>
            </a:r>
          </a:p>
          <a:p>
            <a:pPr marL="0" indent="0">
              <a:buNone/>
            </a:pPr>
            <a:endParaRPr lang="fr-FR" sz="1200" dirty="0"/>
          </a:p>
        </p:txBody>
      </p:sp>
      <p:sp>
        <p:nvSpPr>
          <p:cNvPr id="39940" name="Espace réservé du numéro de diapositive 3">
            <a:extLst>
              <a:ext uri="{FF2B5EF4-FFF2-40B4-BE49-F238E27FC236}">
                <a16:creationId xmlns:a16="http://schemas.microsoft.com/office/drawing/2014/main" id="{B5026C4E-026E-956A-1EE9-6FE118E15992}"/>
              </a:ext>
            </a:extLst>
          </p:cNvPr>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24</a:t>
            </a:fld>
            <a:endParaRPr kumimoji="0" lang="fr-FR" sz="13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5605055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CB901D-30F9-CA51-ED32-5C451F3D1558}"/>
            </a:ext>
          </a:extLst>
        </p:cNvPr>
        <p:cNvGrpSpPr/>
        <p:nvPr/>
      </p:nvGrpSpPr>
      <p:grpSpPr>
        <a:xfrm>
          <a:off x="0" y="0"/>
          <a:ext cx="0" cy="0"/>
          <a:chOff x="0" y="0"/>
          <a:chExt cx="0" cy="0"/>
        </a:xfrm>
      </p:grpSpPr>
      <p:sp>
        <p:nvSpPr>
          <p:cNvPr id="39938" name="Espace réservé de l'image des diapositives 1">
            <a:extLst>
              <a:ext uri="{FF2B5EF4-FFF2-40B4-BE49-F238E27FC236}">
                <a16:creationId xmlns:a16="http://schemas.microsoft.com/office/drawing/2014/main" id="{FB1A39DD-F2C9-D672-BECE-78DB00384A06}"/>
              </a:ext>
            </a:extLst>
          </p:cNvPr>
          <p:cNvSpPr>
            <a:spLocks noGrp="1" noRot="1" noChangeAspect="1" noTextEdit="1"/>
          </p:cNvSpPr>
          <p:nvPr>
            <p:ph type="sldImg"/>
          </p:nvPr>
        </p:nvSpPr>
        <p:spPr>
          <a:xfrm>
            <a:off x="139700" y="768350"/>
            <a:ext cx="6819900" cy="3836988"/>
          </a:xfrm>
          <a:ln/>
        </p:spPr>
      </p:sp>
      <p:sp>
        <p:nvSpPr>
          <p:cNvPr id="39939" name="Espace réservé des commentaires 2">
            <a:extLst>
              <a:ext uri="{FF2B5EF4-FFF2-40B4-BE49-F238E27FC236}">
                <a16:creationId xmlns:a16="http://schemas.microsoft.com/office/drawing/2014/main" id="{A140E0F6-77EA-B16D-2F40-08D1302B630F}"/>
              </a:ext>
            </a:extLst>
          </p:cNvPr>
          <p:cNvSpPr>
            <a:spLocks noGrp="1"/>
          </p:cNvSpPr>
          <p:nvPr>
            <p:ph type="body" idx="1"/>
          </p:nvPr>
        </p:nvSpPr>
        <p:spPr>
          <a:noFill/>
        </p:spPr>
        <p:txBody>
          <a:bodyPr/>
          <a:lstStyle/>
          <a:p>
            <a:pPr marL="0" indent="0">
              <a:buNone/>
            </a:pPr>
            <a:r>
              <a:rPr lang="fr-FR" sz="1200" dirty="0"/>
              <a:t>Le Conseil d’Etat précise que l’imprévision peut se combiner avec une modification du contrat au cas où cette dernière n’aurait pas permis de résorber la totalité du préjudice d’imprévision subi par le titulaire.</a:t>
            </a:r>
          </a:p>
          <a:p>
            <a:pPr marL="0" indent="0">
              <a:buNone/>
            </a:pPr>
            <a:endParaRPr lang="fr-FR" sz="1200" dirty="0"/>
          </a:p>
          <a:p>
            <a:pPr marL="0" indent="0" algn="just">
              <a:buNone/>
            </a:pPr>
            <a:r>
              <a:rPr lang="fr-FR" sz="1200" dirty="0"/>
              <a:t>Dans un contexte économique perturbé (Covid-19, conflit Russo-Ukrainien…), marqué par une flambée des prix et de nombreuses difficultés d’exécution, les remèdes admissibles en droit de la commande publique paraissaient insuffisants pour surmonter ces évènements.</a:t>
            </a:r>
          </a:p>
          <a:p>
            <a:pPr marL="0" indent="0" algn="just">
              <a:buNone/>
            </a:pPr>
            <a:endParaRPr lang="fr-FR" sz="1200" dirty="0"/>
          </a:p>
          <a:p>
            <a:pPr marL="0" indent="0" algn="just">
              <a:buNone/>
            </a:pPr>
            <a:r>
              <a:rPr lang="fr-FR" sz="1200" dirty="0"/>
              <a:t>En effet, la rigidité apparente de la commande publique ne semblait pas permettre aux acteurs de faire face aux conséquences des crises.</a:t>
            </a:r>
          </a:p>
          <a:p>
            <a:pPr marL="0" indent="0" algn="just">
              <a:buNone/>
            </a:pPr>
            <a:endParaRPr lang="fr-FR" sz="1200" dirty="0"/>
          </a:p>
          <a:p>
            <a:pPr marL="0" indent="0" algn="just">
              <a:buNone/>
            </a:pPr>
            <a:r>
              <a:rPr lang="fr-FR" sz="1200" dirty="0"/>
              <a:t>Pour éclairer les acteurs de la commande publique sur la conduite à tenir, le Gouvernement a adopté des circulaires et mis en place plusieurs aides sectorielles (secteur du BTP, entreprises grosses consommatrices d’énergie…).</a:t>
            </a:r>
          </a:p>
          <a:p>
            <a:pPr marL="0" indent="0" algn="just">
              <a:buNone/>
            </a:pPr>
            <a:endParaRPr lang="fr-FR" sz="1200" dirty="0"/>
          </a:p>
          <a:p>
            <a:pPr marL="0" indent="0" algn="just">
              <a:buNone/>
            </a:pPr>
            <a:r>
              <a:rPr lang="fr-FR" sz="1200" b="1" dirty="0"/>
              <a:t>Cependant, le Gouvernement maintenait fermement sa doctrine : les clauses financières des contrats ne pouvaient pas être modifiées au regard du </a:t>
            </a:r>
            <a:r>
              <a:rPr lang="fr-FR" sz="1200" b="1" dirty="0">
                <a:solidFill>
                  <a:srgbClr val="FFC000"/>
                </a:solidFill>
              </a:rPr>
              <a:t>principe d’intangibilité des prix</a:t>
            </a:r>
            <a:r>
              <a:rPr lang="fr-FR" sz="1200" dirty="0"/>
              <a:t>.</a:t>
            </a:r>
          </a:p>
          <a:p>
            <a:pPr marL="0" indent="0" algn="just">
              <a:buNone/>
            </a:pPr>
            <a:endParaRPr lang="fr-FR" sz="1200" dirty="0"/>
          </a:p>
          <a:p>
            <a:pPr marL="0" indent="0" algn="just">
              <a:buNone/>
            </a:pPr>
            <a:r>
              <a:rPr lang="fr-FR" sz="1200" dirty="0"/>
              <a:t>La Direction des affaires juridiques de Bercy (DAJ) a malgré tout saisi le Conseil d’</a:t>
            </a:r>
            <a:r>
              <a:rPr lang="fr-FR" sz="1200" dirty="0" err="1"/>
              <a:t>Etat</a:t>
            </a:r>
            <a:r>
              <a:rPr lang="fr-FR" sz="1200" dirty="0"/>
              <a:t> pour avis afin que celui-ci précise si l’état du droit s’opposait réellement à une modification dite « sèche » du prix.</a:t>
            </a:r>
          </a:p>
          <a:p>
            <a:pPr marL="0" indent="0" algn="just">
              <a:buNone/>
            </a:pPr>
            <a:endParaRPr lang="fr-FR" sz="1200" u="sng" dirty="0"/>
          </a:p>
          <a:p>
            <a:pPr marL="0" indent="0" algn="just">
              <a:buNone/>
            </a:pPr>
            <a:r>
              <a:rPr lang="fr-FR" sz="1200" u="sng" dirty="0"/>
              <a:t>Voir notamment </a:t>
            </a:r>
            <a:r>
              <a:rPr lang="fr-FR" sz="1200" dirty="0"/>
              <a:t>: l</a:t>
            </a:r>
            <a:r>
              <a:rPr lang="fr-FR" sz="1200" dirty="0">
                <a:solidFill>
                  <a:prstClr val="black"/>
                </a:solidFill>
              </a:rPr>
              <a:t>es circulaires n°6374/SG du 29 septembre 2022 (généraliste) et n°6380/SG du 29 novembre 2022 (sectorielle).</a:t>
            </a:r>
          </a:p>
          <a:p>
            <a:pPr marL="0" indent="0">
              <a:buNone/>
            </a:pPr>
            <a:endParaRPr lang="fr-FR" sz="1200" dirty="0"/>
          </a:p>
        </p:txBody>
      </p:sp>
      <p:sp>
        <p:nvSpPr>
          <p:cNvPr id="39940" name="Espace réservé du numéro de diapositive 3">
            <a:extLst>
              <a:ext uri="{FF2B5EF4-FFF2-40B4-BE49-F238E27FC236}">
                <a16:creationId xmlns:a16="http://schemas.microsoft.com/office/drawing/2014/main" id="{F6125579-5BD0-9B21-7821-AE5014E4C979}"/>
              </a:ext>
            </a:extLst>
          </p:cNvPr>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25</a:t>
            </a:fld>
            <a:endParaRPr kumimoji="0" lang="fr-FR" sz="13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5772935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B5008D-F369-8529-D79C-C17243F2128A}"/>
            </a:ext>
          </a:extLst>
        </p:cNvPr>
        <p:cNvGrpSpPr/>
        <p:nvPr/>
      </p:nvGrpSpPr>
      <p:grpSpPr>
        <a:xfrm>
          <a:off x="0" y="0"/>
          <a:ext cx="0" cy="0"/>
          <a:chOff x="0" y="0"/>
          <a:chExt cx="0" cy="0"/>
        </a:xfrm>
      </p:grpSpPr>
      <p:sp>
        <p:nvSpPr>
          <p:cNvPr id="39938" name="Espace réservé de l'image des diapositives 1">
            <a:extLst>
              <a:ext uri="{FF2B5EF4-FFF2-40B4-BE49-F238E27FC236}">
                <a16:creationId xmlns:a16="http://schemas.microsoft.com/office/drawing/2014/main" id="{4F80C92D-C53F-291F-C519-42D5CA062B8B}"/>
              </a:ext>
            </a:extLst>
          </p:cNvPr>
          <p:cNvSpPr>
            <a:spLocks noGrp="1" noRot="1" noChangeAspect="1" noTextEdit="1"/>
          </p:cNvSpPr>
          <p:nvPr>
            <p:ph type="sldImg"/>
          </p:nvPr>
        </p:nvSpPr>
        <p:spPr>
          <a:xfrm>
            <a:off x="139700" y="768350"/>
            <a:ext cx="6819900" cy="3836988"/>
          </a:xfrm>
          <a:ln/>
        </p:spPr>
      </p:sp>
      <p:sp>
        <p:nvSpPr>
          <p:cNvPr id="39939" name="Espace réservé des commentaires 2">
            <a:extLst>
              <a:ext uri="{FF2B5EF4-FFF2-40B4-BE49-F238E27FC236}">
                <a16:creationId xmlns:a16="http://schemas.microsoft.com/office/drawing/2014/main" id="{6EC321F9-6162-0118-FF60-F3D6C56896F4}"/>
              </a:ext>
            </a:extLst>
          </p:cNvPr>
          <p:cNvSpPr>
            <a:spLocks noGrp="1"/>
          </p:cNvSpPr>
          <p:nvPr>
            <p:ph type="body" idx="1"/>
          </p:nvPr>
        </p:nvSpPr>
        <p:spPr>
          <a:noFill/>
        </p:spPr>
        <p:txBody>
          <a:bodyPr/>
          <a:lstStyle/>
          <a:p>
            <a:pPr marL="0" indent="0">
              <a:buNone/>
            </a:pPr>
            <a:r>
              <a:rPr lang="fr-FR" sz="1200" dirty="0"/>
              <a:t>Le Conseil d’Etat précise que l’imprévision peut se combiner avec une modification du contrat au cas où cette dernière n’aurait pas permis de résorber la totalité du préjudice d’imprévision subi par le titulaire.</a:t>
            </a:r>
          </a:p>
          <a:p>
            <a:pPr marL="0" indent="0">
              <a:buNone/>
            </a:pPr>
            <a:endParaRPr lang="fr-FR" sz="1200" dirty="0"/>
          </a:p>
          <a:p>
            <a:pPr marL="0" indent="0" algn="just">
              <a:buNone/>
            </a:pPr>
            <a:r>
              <a:rPr lang="fr-FR" sz="1200" dirty="0"/>
              <a:t>Dans un contexte économique perturbé (Covid-19, conflit Russo-Ukrainien…), marqué par une flambée des prix et de nombreuses difficultés d’exécution, les remèdes admissibles en droit de la commande publique paraissaient insuffisants pour surmonter ces évènements.</a:t>
            </a:r>
          </a:p>
          <a:p>
            <a:pPr marL="0" indent="0" algn="just">
              <a:buNone/>
            </a:pPr>
            <a:endParaRPr lang="fr-FR" sz="1200" dirty="0"/>
          </a:p>
          <a:p>
            <a:pPr marL="0" indent="0" algn="just">
              <a:buNone/>
            </a:pPr>
            <a:r>
              <a:rPr lang="fr-FR" sz="1200" dirty="0"/>
              <a:t>En effet, la rigidité apparente de la commande publique ne semblait pas permettre aux acteurs de faire face aux conséquences des crises.</a:t>
            </a:r>
          </a:p>
          <a:p>
            <a:pPr marL="0" indent="0" algn="just">
              <a:buNone/>
            </a:pPr>
            <a:endParaRPr lang="fr-FR" sz="1200" dirty="0"/>
          </a:p>
          <a:p>
            <a:pPr marL="0" indent="0" algn="just">
              <a:buNone/>
            </a:pPr>
            <a:r>
              <a:rPr lang="fr-FR" sz="1200" dirty="0"/>
              <a:t>Pour éclairer les acteurs de la commande publique sur la conduite à tenir, le Gouvernement a adopté des circulaires et mis en place plusieurs aides sectorielles (secteur du BTP, entreprises grosses consommatrices d’énergie…).</a:t>
            </a:r>
          </a:p>
          <a:p>
            <a:pPr marL="0" indent="0" algn="just">
              <a:buNone/>
            </a:pPr>
            <a:endParaRPr lang="fr-FR" sz="1200" dirty="0"/>
          </a:p>
          <a:p>
            <a:pPr marL="0" indent="0" algn="just">
              <a:buNone/>
            </a:pPr>
            <a:r>
              <a:rPr lang="fr-FR" sz="1200" b="1" dirty="0"/>
              <a:t>Cependant, le Gouvernement maintenait fermement sa doctrine : les clauses financières des contrats ne pouvaient pas être modifiées au regard du </a:t>
            </a:r>
            <a:r>
              <a:rPr lang="fr-FR" sz="1200" b="1" dirty="0">
                <a:solidFill>
                  <a:srgbClr val="FFC000"/>
                </a:solidFill>
              </a:rPr>
              <a:t>principe d’intangibilité des prix</a:t>
            </a:r>
            <a:r>
              <a:rPr lang="fr-FR" sz="1200" dirty="0"/>
              <a:t>.</a:t>
            </a:r>
          </a:p>
          <a:p>
            <a:pPr marL="0" indent="0" algn="just">
              <a:buNone/>
            </a:pPr>
            <a:endParaRPr lang="fr-FR" sz="1200" dirty="0"/>
          </a:p>
          <a:p>
            <a:pPr marL="0" indent="0" algn="just">
              <a:buNone/>
            </a:pPr>
            <a:r>
              <a:rPr lang="fr-FR" sz="1200" dirty="0"/>
              <a:t>La Direction des affaires juridiques de Bercy (DAJ) a malgré tout saisi le Conseil d’</a:t>
            </a:r>
            <a:r>
              <a:rPr lang="fr-FR" sz="1200" dirty="0" err="1"/>
              <a:t>Etat</a:t>
            </a:r>
            <a:r>
              <a:rPr lang="fr-FR" sz="1200" dirty="0"/>
              <a:t> pour avis afin que celui-ci précise si l’état du droit s’opposait réellement à une modification dite « sèche » du prix.</a:t>
            </a:r>
          </a:p>
          <a:p>
            <a:pPr marL="0" indent="0" algn="just">
              <a:buNone/>
            </a:pPr>
            <a:endParaRPr lang="fr-FR" sz="1200" u="sng" dirty="0"/>
          </a:p>
          <a:p>
            <a:pPr marL="0" indent="0" algn="just">
              <a:buNone/>
            </a:pPr>
            <a:r>
              <a:rPr lang="fr-FR" sz="1200" u="sng" dirty="0"/>
              <a:t>Voir notamment </a:t>
            </a:r>
            <a:r>
              <a:rPr lang="fr-FR" sz="1200" dirty="0"/>
              <a:t>: l</a:t>
            </a:r>
            <a:r>
              <a:rPr lang="fr-FR" sz="1200" dirty="0">
                <a:solidFill>
                  <a:prstClr val="black"/>
                </a:solidFill>
              </a:rPr>
              <a:t>es circulaires n°6374/SG du 29 septembre 2022 (généraliste) et n°6380/SG du 29 novembre 2022 (sectorielle).</a:t>
            </a:r>
          </a:p>
          <a:p>
            <a:pPr marL="0" indent="0">
              <a:buNone/>
            </a:pPr>
            <a:endParaRPr lang="fr-FR" sz="1200" dirty="0"/>
          </a:p>
        </p:txBody>
      </p:sp>
      <p:sp>
        <p:nvSpPr>
          <p:cNvPr id="39940" name="Espace réservé du numéro de diapositive 3">
            <a:extLst>
              <a:ext uri="{FF2B5EF4-FFF2-40B4-BE49-F238E27FC236}">
                <a16:creationId xmlns:a16="http://schemas.microsoft.com/office/drawing/2014/main" id="{7908D9CC-1C69-678B-ADA2-A4B13144D302}"/>
              </a:ext>
            </a:extLst>
          </p:cNvPr>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26</a:t>
            </a:fld>
            <a:endParaRPr kumimoji="0" lang="fr-FR" sz="13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1391918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0211DA-6092-694C-4E54-07F1E23FE5CD}"/>
            </a:ext>
          </a:extLst>
        </p:cNvPr>
        <p:cNvGrpSpPr/>
        <p:nvPr/>
      </p:nvGrpSpPr>
      <p:grpSpPr>
        <a:xfrm>
          <a:off x="0" y="0"/>
          <a:ext cx="0" cy="0"/>
          <a:chOff x="0" y="0"/>
          <a:chExt cx="0" cy="0"/>
        </a:xfrm>
      </p:grpSpPr>
      <p:sp>
        <p:nvSpPr>
          <p:cNvPr id="39938" name="Espace réservé de l'image des diapositives 1">
            <a:extLst>
              <a:ext uri="{FF2B5EF4-FFF2-40B4-BE49-F238E27FC236}">
                <a16:creationId xmlns:a16="http://schemas.microsoft.com/office/drawing/2014/main" id="{24050BBF-AD53-22CB-120F-CA4448831C12}"/>
              </a:ext>
            </a:extLst>
          </p:cNvPr>
          <p:cNvSpPr>
            <a:spLocks noGrp="1" noRot="1" noChangeAspect="1" noTextEdit="1"/>
          </p:cNvSpPr>
          <p:nvPr>
            <p:ph type="sldImg"/>
          </p:nvPr>
        </p:nvSpPr>
        <p:spPr>
          <a:xfrm>
            <a:off x="139700" y="768350"/>
            <a:ext cx="6819900" cy="3836988"/>
          </a:xfrm>
          <a:ln/>
        </p:spPr>
      </p:sp>
      <p:sp>
        <p:nvSpPr>
          <p:cNvPr id="39939" name="Espace réservé des commentaires 2">
            <a:extLst>
              <a:ext uri="{FF2B5EF4-FFF2-40B4-BE49-F238E27FC236}">
                <a16:creationId xmlns:a16="http://schemas.microsoft.com/office/drawing/2014/main" id="{7EE1252B-701A-9B01-0C35-3B14548C4319}"/>
              </a:ext>
            </a:extLst>
          </p:cNvPr>
          <p:cNvSpPr>
            <a:spLocks noGrp="1"/>
          </p:cNvSpPr>
          <p:nvPr>
            <p:ph type="body" idx="1"/>
          </p:nvPr>
        </p:nvSpPr>
        <p:spPr>
          <a:noFill/>
        </p:spPr>
        <p:txBody>
          <a:bodyPr/>
          <a:lstStyle/>
          <a:p>
            <a:pPr marL="0" indent="0">
              <a:buNone/>
            </a:pPr>
            <a:r>
              <a:rPr lang="fr-FR" sz="1200" dirty="0"/>
              <a:t>Le Conseil d’Etat précise que l’imprévision peut se combiner avec une modification du contrat au cas où cette dernière n’aurait pas permis de résorber la totalité du préjudice d’imprévision subi par le titulaire.</a:t>
            </a:r>
          </a:p>
          <a:p>
            <a:pPr marL="0" indent="0">
              <a:buNone/>
            </a:pPr>
            <a:endParaRPr lang="fr-FR" sz="1200" dirty="0"/>
          </a:p>
          <a:p>
            <a:pPr marL="0" indent="0" algn="just">
              <a:buNone/>
            </a:pPr>
            <a:r>
              <a:rPr lang="fr-FR" sz="1200" dirty="0"/>
              <a:t>Dans un contexte économique perturbé (Covid-19, conflit Russo-Ukrainien…), marqué par une flambée des prix et de nombreuses difficultés d’exécution, les remèdes admissibles en droit de la commande publique paraissaient insuffisants pour surmonter ces évènements.</a:t>
            </a:r>
          </a:p>
          <a:p>
            <a:pPr marL="0" indent="0" algn="just">
              <a:buNone/>
            </a:pPr>
            <a:endParaRPr lang="fr-FR" sz="1200" dirty="0"/>
          </a:p>
          <a:p>
            <a:pPr marL="0" indent="0" algn="just">
              <a:buNone/>
            </a:pPr>
            <a:r>
              <a:rPr lang="fr-FR" sz="1200" dirty="0"/>
              <a:t>En effet, la rigidité apparente de la commande publique ne semblait pas permettre aux acteurs de faire face aux conséquences des crises.</a:t>
            </a:r>
          </a:p>
          <a:p>
            <a:pPr marL="0" indent="0" algn="just">
              <a:buNone/>
            </a:pPr>
            <a:endParaRPr lang="fr-FR" sz="1200" dirty="0"/>
          </a:p>
          <a:p>
            <a:pPr marL="0" indent="0" algn="just">
              <a:buNone/>
            </a:pPr>
            <a:r>
              <a:rPr lang="fr-FR" sz="1200" dirty="0"/>
              <a:t>Pour éclairer les acteurs de la commande publique sur la conduite à tenir, le Gouvernement a adopté des circulaires et mis en place plusieurs aides sectorielles (secteur du BTP, entreprises grosses consommatrices d’énergie…).</a:t>
            </a:r>
          </a:p>
          <a:p>
            <a:pPr marL="0" indent="0" algn="just">
              <a:buNone/>
            </a:pPr>
            <a:endParaRPr lang="fr-FR" sz="1200" dirty="0"/>
          </a:p>
          <a:p>
            <a:pPr marL="0" indent="0" algn="just">
              <a:buNone/>
            </a:pPr>
            <a:r>
              <a:rPr lang="fr-FR" sz="1200" b="1" dirty="0"/>
              <a:t>Cependant, le Gouvernement maintenait fermement sa doctrine : les clauses financières des contrats ne pouvaient pas être modifiées au regard du </a:t>
            </a:r>
            <a:r>
              <a:rPr lang="fr-FR" sz="1200" b="1" dirty="0">
                <a:solidFill>
                  <a:srgbClr val="FFC000"/>
                </a:solidFill>
              </a:rPr>
              <a:t>principe d’intangibilité des prix</a:t>
            </a:r>
            <a:r>
              <a:rPr lang="fr-FR" sz="1200" dirty="0"/>
              <a:t>.</a:t>
            </a:r>
          </a:p>
          <a:p>
            <a:pPr marL="0" indent="0" algn="just">
              <a:buNone/>
            </a:pPr>
            <a:endParaRPr lang="fr-FR" sz="1200" dirty="0"/>
          </a:p>
          <a:p>
            <a:pPr marL="0" indent="0" algn="just">
              <a:buNone/>
            </a:pPr>
            <a:r>
              <a:rPr lang="fr-FR" sz="1200" dirty="0"/>
              <a:t>La Direction des affaires juridiques de Bercy (DAJ) a malgré tout saisi le Conseil d’</a:t>
            </a:r>
            <a:r>
              <a:rPr lang="fr-FR" sz="1200" dirty="0" err="1"/>
              <a:t>Etat</a:t>
            </a:r>
            <a:r>
              <a:rPr lang="fr-FR" sz="1200" dirty="0"/>
              <a:t> pour avis afin que celui-ci précise si l’état du droit s’opposait réellement à une modification dite « sèche » du prix.</a:t>
            </a:r>
          </a:p>
          <a:p>
            <a:pPr marL="0" indent="0" algn="just">
              <a:buNone/>
            </a:pPr>
            <a:endParaRPr lang="fr-FR" sz="1200" u="sng" dirty="0"/>
          </a:p>
          <a:p>
            <a:pPr marL="0" indent="0" algn="just">
              <a:buNone/>
            </a:pPr>
            <a:r>
              <a:rPr lang="fr-FR" sz="1200" u="sng" dirty="0"/>
              <a:t>Voir notamment </a:t>
            </a:r>
            <a:r>
              <a:rPr lang="fr-FR" sz="1200" dirty="0"/>
              <a:t>: l</a:t>
            </a:r>
            <a:r>
              <a:rPr lang="fr-FR" sz="1200" dirty="0">
                <a:solidFill>
                  <a:prstClr val="black"/>
                </a:solidFill>
              </a:rPr>
              <a:t>es circulaires n°6374/SG du 29 septembre 2022 (généraliste) et n°6380/SG du 29 novembre 2022 (sectorielle).</a:t>
            </a:r>
          </a:p>
          <a:p>
            <a:pPr marL="0" indent="0">
              <a:buNone/>
            </a:pPr>
            <a:endParaRPr lang="fr-FR" sz="1200" dirty="0"/>
          </a:p>
        </p:txBody>
      </p:sp>
      <p:sp>
        <p:nvSpPr>
          <p:cNvPr id="39940" name="Espace réservé du numéro de diapositive 3">
            <a:extLst>
              <a:ext uri="{FF2B5EF4-FFF2-40B4-BE49-F238E27FC236}">
                <a16:creationId xmlns:a16="http://schemas.microsoft.com/office/drawing/2014/main" id="{550CB266-B1F4-EEDA-1AE0-BB607F448E22}"/>
              </a:ext>
            </a:extLst>
          </p:cNvPr>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27</a:t>
            </a:fld>
            <a:endParaRPr kumimoji="0" lang="fr-FR" sz="13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5693993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FB1E33-D305-FD80-2223-3B6A891739AE}"/>
            </a:ext>
          </a:extLst>
        </p:cNvPr>
        <p:cNvGrpSpPr/>
        <p:nvPr/>
      </p:nvGrpSpPr>
      <p:grpSpPr>
        <a:xfrm>
          <a:off x="0" y="0"/>
          <a:ext cx="0" cy="0"/>
          <a:chOff x="0" y="0"/>
          <a:chExt cx="0" cy="0"/>
        </a:xfrm>
      </p:grpSpPr>
      <p:sp>
        <p:nvSpPr>
          <p:cNvPr id="39938" name="Espace réservé de l'image des diapositives 1">
            <a:extLst>
              <a:ext uri="{FF2B5EF4-FFF2-40B4-BE49-F238E27FC236}">
                <a16:creationId xmlns:a16="http://schemas.microsoft.com/office/drawing/2014/main" id="{ACEB0FB8-08AA-AD85-9631-4F190F81B242}"/>
              </a:ext>
            </a:extLst>
          </p:cNvPr>
          <p:cNvSpPr>
            <a:spLocks noGrp="1" noRot="1" noChangeAspect="1" noTextEdit="1"/>
          </p:cNvSpPr>
          <p:nvPr>
            <p:ph type="sldImg"/>
          </p:nvPr>
        </p:nvSpPr>
        <p:spPr>
          <a:xfrm>
            <a:off x="139700" y="768350"/>
            <a:ext cx="6819900" cy="3836988"/>
          </a:xfrm>
          <a:ln/>
        </p:spPr>
      </p:sp>
      <p:sp>
        <p:nvSpPr>
          <p:cNvPr id="39939" name="Espace réservé des commentaires 2">
            <a:extLst>
              <a:ext uri="{FF2B5EF4-FFF2-40B4-BE49-F238E27FC236}">
                <a16:creationId xmlns:a16="http://schemas.microsoft.com/office/drawing/2014/main" id="{055E3E09-F96A-9CEE-BB93-116D5D0DFA47}"/>
              </a:ext>
            </a:extLst>
          </p:cNvPr>
          <p:cNvSpPr>
            <a:spLocks noGrp="1"/>
          </p:cNvSpPr>
          <p:nvPr>
            <p:ph type="body" idx="1"/>
          </p:nvPr>
        </p:nvSpPr>
        <p:spPr>
          <a:noFill/>
        </p:spPr>
        <p:txBody>
          <a:bodyPr/>
          <a:lstStyle/>
          <a:p>
            <a:pPr marL="0" indent="0">
              <a:buNone/>
            </a:pPr>
            <a:r>
              <a:rPr lang="fr-FR" sz="1200" dirty="0"/>
              <a:t>Le Conseil d’Etat précise que l’imprévision peut se combiner avec une modification du contrat au cas où cette dernière n’aurait pas permis de résorber la totalité du préjudice d’imprévision subi par le titulaire.</a:t>
            </a:r>
          </a:p>
          <a:p>
            <a:pPr marL="0" indent="0">
              <a:buNone/>
            </a:pPr>
            <a:endParaRPr lang="fr-FR" sz="1200" dirty="0"/>
          </a:p>
          <a:p>
            <a:pPr marL="0" indent="0" algn="just">
              <a:buNone/>
            </a:pPr>
            <a:r>
              <a:rPr lang="fr-FR" sz="1200" dirty="0"/>
              <a:t>Dans un contexte économique perturbé (Covid-19, conflit Russo-Ukrainien…), marqué par une flambée des prix et de nombreuses difficultés d’exécution, les remèdes admissibles en droit de la commande publique paraissaient insuffisants pour surmonter ces évènements.</a:t>
            </a:r>
          </a:p>
          <a:p>
            <a:pPr marL="0" indent="0" algn="just">
              <a:buNone/>
            </a:pPr>
            <a:endParaRPr lang="fr-FR" sz="1200" dirty="0"/>
          </a:p>
          <a:p>
            <a:pPr marL="0" indent="0" algn="just">
              <a:buNone/>
            </a:pPr>
            <a:r>
              <a:rPr lang="fr-FR" sz="1200" dirty="0"/>
              <a:t>En effet, la rigidité apparente de la commande publique ne semblait pas permettre aux acteurs de faire face aux conséquences des crises.</a:t>
            </a:r>
          </a:p>
          <a:p>
            <a:pPr marL="0" indent="0" algn="just">
              <a:buNone/>
            </a:pPr>
            <a:endParaRPr lang="fr-FR" sz="1200" dirty="0"/>
          </a:p>
          <a:p>
            <a:pPr marL="0" indent="0" algn="just">
              <a:buNone/>
            </a:pPr>
            <a:r>
              <a:rPr lang="fr-FR" sz="1200" dirty="0"/>
              <a:t>Pour éclairer les acteurs de la commande publique sur la conduite à tenir, le Gouvernement a adopté des circulaires et mis en place plusieurs aides sectorielles (secteur du BTP, entreprises grosses consommatrices d’énergie…).</a:t>
            </a:r>
          </a:p>
          <a:p>
            <a:pPr marL="0" indent="0" algn="just">
              <a:buNone/>
            </a:pPr>
            <a:endParaRPr lang="fr-FR" sz="1200" dirty="0"/>
          </a:p>
          <a:p>
            <a:pPr marL="0" indent="0" algn="just">
              <a:buNone/>
            </a:pPr>
            <a:r>
              <a:rPr lang="fr-FR" sz="1200" b="1" dirty="0"/>
              <a:t>Cependant, le Gouvernement maintenait fermement sa doctrine : les clauses financières des contrats ne pouvaient pas être modifiées au regard du </a:t>
            </a:r>
            <a:r>
              <a:rPr lang="fr-FR" sz="1200" b="1" dirty="0">
                <a:solidFill>
                  <a:srgbClr val="FFC000"/>
                </a:solidFill>
              </a:rPr>
              <a:t>principe d’intangibilité des prix</a:t>
            </a:r>
            <a:r>
              <a:rPr lang="fr-FR" sz="1200" dirty="0"/>
              <a:t>.</a:t>
            </a:r>
          </a:p>
          <a:p>
            <a:pPr marL="0" indent="0" algn="just">
              <a:buNone/>
            </a:pPr>
            <a:endParaRPr lang="fr-FR" sz="1200" dirty="0"/>
          </a:p>
          <a:p>
            <a:pPr marL="0" indent="0" algn="just">
              <a:buNone/>
            </a:pPr>
            <a:r>
              <a:rPr lang="fr-FR" sz="1200" dirty="0"/>
              <a:t>La Direction des affaires juridiques de Bercy (DAJ) a malgré tout saisi le Conseil d’</a:t>
            </a:r>
            <a:r>
              <a:rPr lang="fr-FR" sz="1200" dirty="0" err="1"/>
              <a:t>Etat</a:t>
            </a:r>
            <a:r>
              <a:rPr lang="fr-FR" sz="1200" dirty="0"/>
              <a:t> pour avis afin que celui-ci précise si l’état du droit s’opposait réellement à une modification dite « sèche » du prix.</a:t>
            </a:r>
          </a:p>
          <a:p>
            <a:pPr marL="0" indent="0" algn="just">
              <a:buNone/>
            </a:pPr>
            <a:endParaRPr lang="fr-FR" sz="1200" u="sng" dirty="0"/>
          </a:p>
          <a:p>
            <a:pPr marL="0" indent="0" algn="just">
              <a:buNone/>
            </a:pPr>
            <a:r>
              <a:rPr lang="fr-FR" sz="1200" u="sng" dirty="0"/>
              <a:t>Voir notamment </a:t>
            </a:r>
            <a:r>
              <a:rPr lang="fr-FR" sz="1200" dirty="0"/>
              <a:t>: l</a:t>
            </a:r>
            <a:r>
              <a:rPr lang="fr-FR" sz="1200" dirty="0">
                <a:solidFill>
                  <a:prstClr val="black"/>
                </a:solidFill>
              </a:rPr>
              <a:t>es circulaires n°6374/SG du 29 septembre 2022 (généraliste) et n°6380/SG du 29 novembre 2022 (sectorielle).</a:t>
            </a:r>
          </a:p>
          <a:p>
            <a:pPr marL="0" indent="0">
              <a:buNone/>
            </a:pPr>
            <a:endParaRPr lang="fr-FR" sz="1200" dirty="0"/>
          </a:p>
        </p:txBody>
      </p:sp>
      <p:sp>
        <p:nvSpPr>
          <p:cNvPr id="39940" name="Espace réservé du numéro de diapositive 3">
            <a:extLst>
              <a:ext uri="{FF2B5EF4-FFF2-40B4-BE49-F238E27FC236}">
                <a16:creationId xmlns:a16="http://schemas.microsoft.com/office/drawing/2014/main" id="{E42F3F10-CB63-62C2-3407-032EB6085F7F}"/>
              </a:ext>
            </a:extLst>
          </p:cNvPr>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28</a:t>
            </a:fld>
            <a:endParaRPr kumimoji="0" lang="fr-FR" sz="13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2484671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955398-E357-D5CE-AA57-465784D154A4}"/>
            </a:ext>
          </a:extLst>
        </p:cNvPr>
        <p:cNvGrpSpPr/>
        <p:nvPr/>
      </p:nvGrpSpPr>
      <p:grpSpPr>
        <a:xfrm>
          <a:off x="0" y="0"/>
          <a:ext cx="0" cy="0"/>
          <a:chOff x="0" y="0"/>
          <a:chExt cx="0" cy="0"/>
        </a:xfrm>
      </p:grpSpPr>
      <p:sp>
        <p:nvSpPr>
          <p:cNvPr id="39938" name="Espace réservé de l'image des diapositives 1">
            <a:extLst>
              <a:ext uri="{FF2B5EF4-FFF2-40B4-BE49-F238E27FC236}">
                <a16:creationId xmlns:a16="http://schemas.microsoft.com/office/drawing/2014/main" id="{E3D62FFA-0FA3-8D98-06FF-59E4996A5360}"/>
              </a:ext>
            </a:extLst>
          </p:cNvPr>
          <p:cNvSpPr>
            <a:spLocks noGrp="1" noRot="1" noChangeAspect="1" noTextEdit="1"/>
          </p:cNvSpPr>
          <p:nvPr>
            <p:ph type="sldImg"/>
          </p:nvPr>
        </p:nvSpPr>
        <p:spPr>
          <a:xfrm>
            <a:off x="139700" y="768350"/>
            <a:ext cx="6819900" cy="3836988"/>
          </a:xfrm>
          <a:ln/>
        </p:spPr>
      </p:sp>
      <p:sp>
        <p:nvSpPr>
          <p:cNvPr id="39939" name="Espace réservé des commentaires 2">
            <a:extLst>
              <a:ext uri="{FF2B5EF4-FFF2-40B4-BE49-F238E27FC236}">
                <a16:creationId xmlns:a16="http://schemas.microsoft.com/office/drawing/2014/main" id="{DE2413BB-C192-99BE-4FA0-3928E2B9A295}"/>
              </a:ext>
            </a:extLst>
          </p:cNvPr>
          <p:cNvSpPr>
            <a:spLocks noGrp="1"/>
          </p:cNvSpPr>
          <p:nvPr>
            <p:ph type="body" idx="1"/>
          </p:nvPr>
        </p:nvSpPr>
        <p:spPr>
          <a:noFill/>
        </p:spPr>
        <p:txBody>
          <a:bodyPr/>
          <a:lstStyle/>
          <a:p>
            <a:pPr marL="0" indent="0">
              <a:buNone/>
            </a:pPr>
            <a:r>
              <a:rPr lang="fr-FR" sz="1200" dirty="0"/>
              <a:t>Le Conseil d’Etat précise que l’imprévision peut se combiner avec une modification du contrat au cas où cette dernière n’aurait pas permis de résorber la totalité du préjudice d’imprévision subi par le titulaire.</a:t>
            </a:r>
          </a:p>
          <a:p>
            <a:pPr marL="0" indent="0">
              <a:buNone/>
            </a:pPr>
            <a:endParaRPr lang="fr-FR" sz="1200" dirty="0"/>
          </a:p>
          <a:p>
            <a:pPr marL="0" indent="0" algn="just">
              <a:buNone/>
            </a:pPr>
            <a:r>
              <a:rPr lang="fr-FR" sz="1200" dirty="0"/>
              <a:t>Dans un contexte économique perturbé (Covid-19, conflit Russo-Ukrainien…), marqué par une flambée des prix et de nombreuses difficultés d’exécution, les remèdes admissibles en droit de la commande publique paraissaient insuffisants pour surmonter ces évènements.</a:t>
            </a:r>
          </a:p>
          <a:p>
            <a:pPr marL="0" indent="0" algn="just">
              <a:buNone/>
            </a:pPr>
            <a:endParaRPr lang="fr-FR" sz="1200" dirty="0"/>
          </a:p>
          <a:p>
            <a:pPr marL="0" indent="0" algn="just">
              <a:buNone/>
            </a:pPr>
            <a:r>
              <a:rPr lang="fr-FR" sz="1200" dirty="0"/>
              <a:t>En effet, la rigidité apparente de la commande publique ne semblait pas permettre aux acteurs de faire face aux conséquences des crises.</a:t>
            </a:r>
          </a:p>
          <a:p>
            <a:pPr marL="0" indent="0" algn="just">
              <a:buNone/>
            </a:pPr>
            <a:endParaRPr lang="fr-FR" sz="1200" dirty="0"/>
          </a:p>
          <a:p>
            <a:pPr marL="0" indent="0" algn="just">
              <a:buNone/>
            </a:pPr>
            <a:r>
              <a:rPr lang="fr-FR" sz="1200" dirty="0"/>
              <a:t>Pour éclairer les acteurs de la commande publique sur la conduite à tenir, le Gouvernement a adopté des circulaires et mis en place plusieurs aides sectorielles (secteur du BTP, entreprises grosses consommatrices d’énergie…).</a:t>
            </a:r>
          </a:p>
          <a:p>
            <a:pPr marL="0" indent="0" algn="just">
              <a:buNone/>
            </a:pPr>
            <a:endParaRPr lang="fr-FR" sz="1200" dirty="0"/>
          </a:p>
          <a:p>
            <a:pPr marL="0" indent="0" algn="just">
              <a:buNone/>
            </a:pPr>
            <a:r>
              <a:rPr lang="fr-FR" sz="1200" b="1" dirty="0"/>
              <a:t>Cependant, le Gouvernement maintenait fermement sa doctrine : les clauses financières des contrats ne pouvaient pas être modifiées au regard du </a:t>
            </a:r>
            <a:r>
              <a:rPr lang="fr-FR" sz="1200" b="1" dirty="0">
                <a:solidFill>
                  <a:srgbClr val="FFC000"/>
                </a:solidFill>
              </a:rPr>
              <a:t>principe d’intangibilité des prix</a:t>
            </a:r>
            <a:r>
              <a:rPr lang="fr-FR" sz="1200" dirty="0"/>
              <a:t>.</a:t>
            </a:r>
          </a:p>
          <a:p>
            <a:pPr marL="0" indent="0" algn="just">
              <a:buNone/>
            </a:pPr>
            <a:endParaRPr lang="fr-FR" sz="1200" dirty="0"/>
          </a:p>
          <a:p>
            <a:pPr marL="0" indent="0" algn="just">
              <a:buNone/>
            </a:pPr>
            <a:r>
              <a:rPr lang="fr-FR" sz="1200" dirty="0"/>
              <a:t>La Direction des affaires juridiques de Bercy (DAJ) a malgré tout saisi le Conseil d’</a:t>
            </a:r>
            <a:r>
              <a:rPr lang="fr-FR" sz="1200" dirty="0" err="1"/>
              <a:t>Etat</a:t>
            </a:r>
            <a:r>
              <a:rPr lang="fr-FR" sz="1200" dirty="0"/>
              <a:t> pour avis afin que celui-ci précise si l’état du droit s’opposait réellement à une modification dite « sèche » du prix.</a:t>
            </a:r>
          </a:p>
          <a:p>
            <a:pPr marL="0" indent="0" algn="just">
              <a:buNone/>
            </a:pPr>
            <a:endParaRPr lang="fr-FR" sz="1200" u="sng" dirty="0"/>
          </a:p>
          <a:p>
            <a:pPr marL="0" indent="0" algn="just">
              <a:buNone/>
            </a:pPr>
            <a:r>
              <a:rPr lang="fr-FR" sz="1200" u="sng" dirty="0"/>
              <a:t>Voir notamment </a:t>
            </a:r>
            <a:r>
              <a:rPr lang="fr-FR" sz="1200" dirty="0"/>
              <a:t>: l</a:t>
            </a:r>
            <a:r>
              <a:rPr lang="fr-FR" sz="1200" dirty="0">
                <a:solidFill>
                  <a:prstClr val="black"/>
                </a:solidFill>
              </a:rPr>
              <a:t>es circulaires n°6374/SG du 29 septembre 2022 (généraliste) et n°6380/SG du 29 novembre 2022 (sectorielle).</a:t>
            </a:r>
          </a:p>
          <a:p>
            <a:pPr marL="0" indent="0">
              <a:buNone/>
            </a:pPr>
            <a:endParaRPr lang="fr-FR" sz="1200" dirty="0"/>
          </a:p>
        </p:txBody>
      </p:sp>
      <p:sp>
        <p:nvSpPr>
          <p:cNvPr id="39940" name="Espace réservé du numéro de diapositive 3">
            <a:extLst>
              <a:ext uri="{FF2B5EF4-FFF2-40B4-BE49-F238E27FC236}">
                <a16:creationId xmlns:a16="http://schemas.microsoft.com/office/drawing/2014/main" id="{E6E7B260-1DDD-23A8-F280-1CB6833502CD}"/>
              </a:ext>
            </a:extLst>
          </p:cNvPr>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29</a:t>
            </a:fld>
            <a:endParaRPr kumimoji="0" lang="fr-FR" sz="13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40258645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CEA9B7-451C-A133-5655-C4204024B9DF}"/>
            </a:ext>
          </a:extLst>
        </p:cNvPr>
        <p:cNvGrpSpPr/>
        <p:nvPr/>
      </p:nvGrpSpPr>
      <p:grpSpPr>
        <a:xfrm>
          <a:off x="0" y="0"/>
          <a:ext cx="0" cy="0"/>
          <a:chOff x="0" y="0"/>
          <a:chExt cx="0" cy="0"/>
        </a:xfrm>
      </p:grpSpPr>
      <p:sp>
        <p:nvSpPr>
          <p:cNvPr id="39938" name="Espace réservé de l'image des diapositives 1">
            <a:extLst>
              <a:ext uri="{FF2B5EF4-FFF2-40B4-BE49-F238E27FC236}">
                <a16:creationId xmlns:a16="http://schemas.microsoft.com/office/drawing/2014/main" id="{1FE91163-26BD-D534-B965-DE647F1F4E1B}"/>
              </a:ext>
            </a:extLst>
          </p:cNvPr>
          <p:cNvSpPr>
            <a:spLocks noGrp="1" noRot="1" noChangeAspect="1" noTextEdit="1"/>
          </p:cNvSpPr>
          <p:nvPr>
            <p:ph type="sldImg"/>
          </p:nvPr>
        </p:nvSpPr>
        <p:spPr>
          <a:xfrm>
            <a:off x="139700" y="768350"/>
            <a:ext cx="6819900" cy="3836988"/>
          </a:xfrm>
          <a:ln/>
        </p:spPr>
      </p:sp>
      <p:sp>
        <p:nvSpPr>
          <p:cNvPr id="39939" name="Espace réservé des commentaires 2">
            <a:extLst>
              <a:ext uri="{FF2B5EF4-FFF2-40B4-BE49-F238E27FC236}">
                <a16:creationId xmlns:a16="http://schemas.microsoft.com/office/drawing/2014/main" id="{5706B09D-9E21-2F81-D475-4A5324D43D4E}"/>
              </a:ext>
            </a:extLst>
          </p:cNvPr>
          <p:cNvSpPr>
            <a:spLocks noGrp="1"/>
          </p:cNvSpPr>
          <p:nvPr>
            <p:ph type="body" idx="1"/>
          </p:nvPr>
        </p:nvSpPr>
        <p:spPr>
          <a:noFill/>
        </p:spPr>
        <p:txBody>
          <a:bodyPr/>
          <a:lstStyle/>
          <a:p>
            <a:pPr marL="0" indent="0">
              <a:buNone/>
            </a:pPr>
            <a:r>
              <a:rPr lang="fr-FR" sz="1200" dirty="0"/>
              <a:t>Le Conseil d’Etat précise que l’imprévision peut se combiner avec une modification du contrat au cas où cette dernière n’aurait pas permis de résorber la totalité du préjudice d’imprévision subi par le titulaire.</a:t>
            </a:r>
          </a:p>
          <a:p>
            <a:pPr marL="0" indent="0">
              <a:buNone/>
            </a:pPr>
            <a:endParaRPr lang="fr-FR" sz="1200" dirty="0"/>
          </a:p>
          <a:p>
            <a:pPr marL="0" indent="0" algn="just">
              <a:buNone/>
            </a:pPr>
            <a:r>
              <a:rPr lang="fr-FR" sz="1200" dirty="0"/>
              <a:t>Dans un contexte économique perturbé (Covid-19, conflit Russo-Ukrainien…), marqué par une flambée des prix et de nombreuses difficultés d’exécution, les remèdes admissibles en droit de la commande publique paraissaient insuffisants pour surmonter ces évènements.</a:t>
            </a:r>
          </a:p>
          <a:p>
            <a:pPr marL="0" indent="0" algn="just">
              <a:buNone/>
            </a:pPr>
            <a:endParaRPr lang="fr-FR" sz="1200" dirty="0"/>
          </a:p>
          <a:p>
            <a:pPr marL="0" indent="0" algn="just">
              <a:buNone/>
            </a:pPr>
            <a:r>
              <a:rPr lang="fr-FR" sz="1200" dirty="0"/>
              <a:t>En effet, la rigidité apparente de la commande publique ne semblait pas permettre aux acteurs de faire face aux conséquences des crises.</a:t>
            </a:r>
          </a:p>
          <a:p>
            <a:pPr marL="0" indent="0" algn="just">
              <a:buNone/>
            </a:pPr>
            <a:endParaRPr lang="fr-FR" sz="1200" dirty="0"/>
          </a:p>
          <a:p>
            <a:pPr marL="0" indent="0" algn="just">
              <a:buNone/>
            </a:pPr>
            <a:r>
              <a:rPr lang="fr-FR" sz="1200" dirty="0"/>
              <a:t>Pour éclairer les acteurs de la commande publique sur la conduite à tenir, le Gouvernement a adopté des circulaires et mis en place plusieurs aides sectorielles (secteur du BTP, entreprises grosses consommatrices d’énergie…).</a:t>
            </a:r>
          </a:p>
          <a:p>
            <a:pPr marL="0" indent="0" algn="just">
              <a:buNone/>
            </a:pPr>
            <a:endParaRPr lang="fr-FR" sz="1200" dirty="0"/>
          </a:p>
          <a:p>
            <a:pPr marL="0" indent="0" algn="just">
              <a:buNone/>
            </a:pPr>
            <a:r>
              <a:rPr lang="fr-FR" sz="1200" b="1" dirty="0"/>
              <a:t>Cependant, le Gouvernement maintenait fermement sa doctrine : les clauses financières des contrats ne pouvaient pas être modifiées au regard du </a:t>
            </a:r>
            <a:r>
              <a:rPr lang="fr-FR" sz="1200" b="1" dirty="0">
                <a:solidFill>
                  <a:srgbClr val="FFC000"/>
                </a:solidFill>
              </a:rPr>
              <a:t>principe d’intangibilité des prix</a:t>
            </a:r>
            <a:r>
              <a:rPr lang="fr-FR" sz="1200" dirty="0"/>
              <a:t>.</a:t>
            </a:r>
          </a:p>
          <a:p>
            <a:pPr marL="0" indent="0" algn="just">
              <a:buNone/>
            </a:pPr>
            <a:endParaRPr lang="fr-FR" sz="1200" dirty="0"/>
          </a:p>
          <a:p>
            <a:pPr marL="0" indent="0" algn="just">
              <a:buNone/>
            </a:pPr>
            <a:r>
              <a:rPr lang="fr-FR" sz="1200" dirty="0"/>
              <a:t>La Direction des affaires juridiques de Bercy (DAJ) a malgré tout saisi le Conseil d’</a:t>
            </a:r>
            <a:r>
              <a:rPr lang="fr-FR" sz="1200" dirty="0" err="1"/>
              <a:t>Etat</a:t>
            </a:r>
            <a:r>
              <a:rPr lang="fr-FR" sz="1200" dirty="0"/>
              <a:t> pour avis afin que celui-ci précise si l’état du droit s’opposait réellement à une modification dite « sèche » du prix.</a:t>
            </a:r>
          </a:p>
          <a:p>
            <a:pPr marL="0" indent="0" algn="just">
              <a:buNone/>
            </a:pPr>
            <a:endParaRPr lang="fr-FR" sz="1200" u="sng" dirty="0"/>
          </a:p>
          <a:p>
            <a:pPr marL="0" indent="0" algn="just">
              <a:buNone/>
            </a:pPr>
            <a:r>
              <a:rPr lang="fr-FR" sz="1200" u="sng" dirty="0"/>
              <a:t>Voir notamment </a:t>
            </a:r>
            <a:r>
              <a:rPr lang="fr-FR" sz="1200" dirty="0"/>
              <a:t>: l</a:t>
            </a:r>
            <a:r>
              <a:rPr lang="fr-FR" sz="1200" dirty="0">
                <a:solidFill>
                  <a:prstClr val="black"/>
                </a:solidFill>
              </a:rPr>
              <a:t>es circulaires n°6374/SG du 29 septembre 2022 (généraliste) et n°6380/SG du 29 novembre 2022 (sectorielle).</a:t>
            </a:r>
          </a:p>
          <a:p>
            <a:pPr marL="0" indent="0">
              <a:buNone/>
            </a:pPr>
            <a:endParaRPr lang="fr-FR" sz="1200" dirty="0"/>
          </a:p>
        </p:txBody>
      </p:sp>
      <p:sp>
        <p:nvSpPr>
          <p:cNvPr id="39940" name="Espace réservé du numéro de diapositive 3">
            <a:extLst>
              <a:ext uri="{FF2B5EF4-FFF2-40B4-BE49-F238E27FC236}">
                <a16:creationId xmlns:a16="http://schemas.microsoft.com/office/drawing/2014/main" id="{E7C0459E-41F3-6BE4-10E3-5E6E79545F3F}"/>
              </a:ext>
            </a:extLst>
          </p:cNvPr>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30</a:t>
            </a:fld>
            <a:endParaRPr kumimoji="0" lang="fr-FR" sz="13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3071211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Espace réservé de l'image des diapositives 1"/>
          <p:cNvSpPr>
            <a:spLocks noGrp="1" noRot="1" noChangeAspect="1" noTextEdit="1"/>
          </p:cNvSpPr>
          <p:nvPr>
            <p:ph type="sldImg"/>
          </p:nvPr>
        </p:nvSpPr>
        <p:spPr>
          <a:xfrm>
            <a:off x="139700" y="768350"/>
            <a:ext cx="6819900" cy="3836988"/>
          </a:xfrm>
          <a:ln/>
        </p:spPr>
      </p:sp>
      <p:sp>
        <p:nvSpPr>
          <p:cNvPr id="39939" name="Espace réservé des commentaires 2"/>
          <p:cNvSpPr>
            <a:spLocks noGrp="1"/>
          </p:cNvSpPr>
          <p:nvPr>
            <p:ph type="body" idx="1"/>
          </p:nvPr>
        </p:nvSpPr>
        <p:spPr>
          <a:noFill/>
        </p:spPr>
        <p:txBody>
          <a:bodyPr/>
          <a:lstStyle/>
          <a:p>
            <a:endParaRPr lang="fr-FR" dirty="0"/>
          </a:p>
        </p:txBody>
      </p:sp>
      <p:sp>
        <p:nvSpPr>
          <p:cNvPr id="39940" name="Espace réservé du numéro de diapositive 3"/>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eaLnBrk="1" hangingPunct="1"/>
            <a:fld id="{03F61071-D16F-46AA-9FC1-643FD5683A14}" type="slidenum">
              <a:rPr lang="fr-FR" smtClean="0"/>
              <a:pPr eaLnBrk="1" hangingPunct="1"/>
              <a:t>31</a:t>
            </a:fld>
            <a:endParaRPr lang="fr-FR" dirty="0"/>
          </a:p>
        </p:txBody>
      </p:sp>
    </p:spTree>
    <p:extLst>
      <p:ext uri="{BB962C8B-B14F-4D97-AF65-F5344CB8AC3E}">
        <p14:creationId xmlns:p14="http://schemas.microsoft.com/office/powerpoint/2010/main" val="30525013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914400" y="2130426"/>
            <a:ext cx="10363200" cy="1470025"/>
          </a:xfrm>
        </p:spPr>
        <p:txBody>
          <a:bodyPr/>
          <a:lstStyle/>
          <a:p>
            <a:r>
              <a:rPr lang="fr-FR"/>
              <a:t>Modifiez le style du titre</a:t>
            </a:r>
          </a:p>
        </p:txBody>
      </p:sp>
      <p:sp>
        <p:nvSpPr>
          <p:cNvPr id="3" name="Sous-titr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a:t>Modifiez le style des sous-titres du masque</a:t>
            </a:r>
          </a:p>
        </p:txBody>
      </p:sp>
      <p:sp>
        <p:nvSpPr>
          <p:cNvPr id="4" name="Rectangle 4"/>
          <p:cNvSpPr>
            <a:spLocks noGrp="1" noChangeArrowheads="1"/>
          </p:cNvSpPr>
          <p:nvPr>
            <p:ph type="dt" sz="half" idx="10"/>
          </p:nvPr>
        </p:nvSpPr>
        <p:spPr>
          <a:xfrm>
            <a:off x="609600" y="6245225"/>
            <a:ext cx="2844800" cy="476250"/>
          </a:xfrm>
          <a:prstGeom prst="rect">
            <a:avLst/>
          </a:prstGeom>
          <a:ln/>
        </p:spPr>
        <p:txBody>
          <a:bodyPr/>
          <a:lstStyle>
            <a:lvl1pPr>
              <a:defRPr/>
            </a:lvl1pPr>
          </a:lstStyle>
          <a:p>
            <a:pPr>
              <a:defRPr/>
            </a:pPr>
            <a:endParaRPr lang="fr-FR" dirty="0"/>
          </a:p>
        </p:txBody>
      </p:sp>
      <p:sp>
        <p:nvSpPr>
          <p:cNvPr id="5" name="Rectangle 5"/>
          <p:cNvSpPr>
            <a:spLocks noGrp="1" noChangeArrowheads="1"/>
          </p:cNvSpPr>
          <p:nvPr>
            <p:ph type="ftr" sz="quarter" idx="11"/>
          </p:nvPr>
        </p:nvSpPr>
        <p:spPr>
          <a:xfrm>
            <a:off x="4165600" y="6245225"/>
            <a:ext cx="3860800" cy="476250"/>
          </a:xfrm>
          <a:prstGeom prst="rect">
            <a:avLst/>
          </a:prstGeom>
          <a:ln/>
        </p:spPr>
        <p:txBody>
          <a:bodyPr/>
          <a:lstStyle>
            <a:lvl1pPr>
              <a:defRPr/>
            </a:lvl1pPr>
          </a:lstStyle>
          <a:p>
            <a:pPr>
              <a:defRPr/>
            </a:pPr>
            <a:endParaRPr lang="fr-FR" dirty="0"/>
          </a:p>
        </p:txBody>
      </p:sp>
      <p:sp>
        <p:nvSpPr>
          <p:cNvPr id="6" name="Rectangle 6"/>
          <p:cNvSpPr>
            <a:spLocks noGrp="1" noChangeArrowheads="1"/>
          </p:cNvSpPr>
          <p:nvPr>
            <p:ph type="sldNum" sz="quarter" idx="12"/>
          </p:nvPr>
        </p:nvSpPr>
        <p:spPr>
          <a:xfrm>
            <a:off x="8737600" y="6245225"/>
            <a:ext cx="2844800" cy="476250"/>
          </a:xfrm>
          <a:prstGeom prst="rect">
            <a:avLst/>
          </a:prstGeom>
          <a:ln/>
        </p:spPr>
        <p:txBody>
          <a:bodyPr/>
          <a:lstStyle>
            <a:lvl1pPr>
              <a:defRPr/>
            </a:lvl1pPr>
          </a:lstStyle>
          <a:p>
            <a:pPr>
              <a:defRPr/>
            </a:pPr>
            <a:fld id="{A70F852F-72AC-4702-9657-C60DC3217C50}" type="slidenum">
              <a:rPr lang="fr-FR"/>
              <a:pPr>
                <a:defRPr/>
              </a:pPr>
              <a:t>‹N°›</a:t>
            </a:fld>
            <a:endParaRPr lang="fr-FR" dirty="0"/>
          </a:p>
        </p:txBody>
      </p:sp>
    </p:spTree>
    <p:extLst>
      <p:ext uri="{BB962C8B-B14F-4D97-AF65-F5344CB8AC3E}">
        <p14:creationId xmlns:p14="http://schemas.microsoft.com/office/powerpoint/2010/main" val="13333192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223259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963084" y="4406901"/>
            <a:ext cx="10363200" cy="1362075"/>
          </a:xfr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a:t>Modifiez les styles du texte du masque</a:t>
            </a:r>
          </a:p>
        </p:txBody>
      </p:sp>
    </p:spTree>
    <p:extLst>
      <p:ext uri="{BB962C8B-B14F-4D97-AF65-F5344CB8AC3E}">
        <p14:creationId xmlns:p14="http://schemas.microsoft.com/office/powerpoint/2010/main" val="39465918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3989198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3014914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2552954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2179339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09601" y="273050"/>
            <a:ext cx="4011084" cy="1162050"/>
          </a:xfr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Tree>
    <p:extLst>
      <p:ext uri="{BB962C8B-B14F-4D97-AF65-F5344CB8AC3E}">
        <p14:creationId xmlns:p14="http://schemas.microsoft.com/office/powerpoint/2010/main" val="10667671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389717" y="4800600"/>
            <a:ext cx="7315200" cy="566738"/>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dirty="0"/>
          </a:p>
        </p:txBody>
      </p:sp>
      <p:sp>
        <p:nvSpPr>
          <p:cNvPr id="4" name="Espace réservé du texte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Tree>
    <p:extLst>
      <p:ext uri="{BB962C8B-B14F-4D97-AF65-F5344CB8AC3E}">
        <p14:creationId xmlns:p14="http://schemas.microsoft.com/office/powerpoint/2010/main" val="853532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33922216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839200" y="274639"/>
            <a:ext cx="2743200" cy="5851525"/>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609600" y="274639"/>
            <a:ext cx="80264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5507923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u">
    <p:spTree>
      <p:nvGrpSpPr>
        <p:cNvPr id="1" name=""/>
        <p:cNvGrpSpPr/>
        <p:nvPr/>
      </p:nvGrpSpPr>
      <p:grpSpPr>
        <a:xfrm>
          <a:off x="0" y="0"/>
          <a:ext cx="0" cy="0"/>
          <a:chOff x="0" y="0"/>
          <a:chExt cx="0" cy="0"/>
        </a:xfrm>
      </p:grpSpPr>
      <p:sp>
        <p:nvSpPr>
          <p:cNvPr id="2" name="Espace réservé du contenu 1"/>
          <p:cNvSpPr>
            <a:spLocks noGrp="1"/>
          </p:cNvSpPr>
          <p:nvPr>
            <p:ph/>
          </p:nvPr>
        </p:nvSpPr>
        <p:spPr>
          <a:xfrm>
            <a:off x="609600" y="274639"/>
            <a:ext cx="10972800" cy="5851525"/>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21943289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fr-FR"/>
              <a:t>Cliquez pour modifier le style du titre</a:t>
            </a:r>
          </a:p>
        </p:txBody>
      </p:sp>
      <p:sp>
        <p:nvSpPr>
          <p:cNvPr id="1027" name="Rectangle 3"/>
          <p:cNvSpPr>
            <a:spLocks noGrp="1" noChangeArrowheads="1"/>
          </p:cNvSpPr>
          <p:nvPr>
            <p:ph type="body" idx="1"/>
          </p:nvPr>
        </p:nvSpPr>
        <p:spPr bwMode="auto">
          <a:xfrm>
            <a:off x="609600" y="1600201"/>
            <a:ext cx="10972800" cy="50487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hyperlink" Target="https://www.legifrance.gouv.fr/codes/article_lc/LEGIARTI000037704923/2019-04-01" TargetMode="External"/><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hyperlink" Target="https://unsplash.com/" TargetMode="External"/><Relationship Id="rId4" Type="http://schemas.openxmlformats.org/officeDocument/2006/relationships/hyperlink" Target="mailto:info@sis-france.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ChangeArrowheads="1"/>
          </p:cNvSpPr>
          <p:nvPr/>
        </p:nvSpPr>
        <p:spPr bwMode="auto">
          <a:xfrm>
            <a:off x="0" y="2781300"/>
            <a:ext cx="12192000" cy="4076700"/>
          </a:xfrm>
          <a:prstGeom prst="rect">
            <a:avLst/>
          </a:prstGeom>
          <a:solidFill>
            <a:srgbClr val="E3E4E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fr-FR" dirty="0"/>
          </a:p>
        </p:txBody>
      </p:sp>
      <p:pic>
        <p:nvPicPr>
          <p:cNvPr id="2051" name="Image 3" descr="vague.pn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144463"/>
            <a:ext cx="12192000" cy="646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2" name="Image 4" descr="logo_negatif_degrade.pn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8628063" y="2713037"/>
            <a:ext cx="2305050" cy="103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5" name="AutoShape 2" descr="data:image/jpeg;base64,/9j/4AAQSkZJRgABAQAAAQABAAD/2wCEAAkGBhQSEBQUEhQUFBUUFR4XFBUWFhcVFRsUIBgXHCIbFB0XHCYeFyEkGhcUHy8sIycpLCwsHB4xNjIqNSYrLCkBCQoKDgwOGg8PGiwkHyIpLCwsLSwtMC00NCwsLy8pLCksMCkpKSwsKSwsLyksLCwtKSwsKSwsKSosLCwsKSksLP/AABEIAHgAkAMBIgACEQEDEQH/xAAcAAACAgMBAQAAAAAAAAAAAAAABwUGAQMIBAL/xABGEAACAQMCAwUFBAQJDQAAAAABAgMABBESIQUGMQcTIkFRFDJhcYEjQnKRUqKxwTNDU4KSk6GywxUWFyREVFVilNHS0+H/xAAaAQACAwEBAAAAAAAAAAAAAAAAAgEDBAUG/8QAJhEAAgIBBAMAAQUBAAAAAAAAAAECEQMEEiExE0FRIjJhcaGxFP/aAAwDAQACEQMRAD8AeNFFFABRRRQAVF8y8dWztpJ3+4PCN93Oyjbpk4qUqL5i5divYDDNq05yCpwVbyI8j188igWV09vYreFds9wrk3EaSIegT7Nl+ROQ31/OmbwbmL2qzFxDGSWVtMZZQxZSRpJ6DJH9tJztC5ShsZVEMurWP4InLqAB4nOfMnbb1rbyKeJiOQ2ADIWCvq0FQ+M+EOdjhvL1qtNp0zm48+SE3CfP8Fy5f7YInOi8QwPkjUoLR9ejfeUjp0x8ulXE8yQG2kuUkEkUasWZDq90bgfGkvP2bcSZmdocsxLMe8j3YnJPXzJNVVZWXIBZeoIBI+Bzj6ijc0R/15cfE0dAcoc+Q34IUGOVd2iYgnH6Ske8PL4elWauWreQq6kFlIIwU94b/d6b+ldQWsmpFJBBKgkNgMNujY2BpouzTpc7yp32jbRRRTGwKKKKACiiigDFFFFABRVX5m7RLWyZkcs8o/i0G+4yNROwHTzpYcwdqd3c5WM+zp6Rk6yP+Zzv+WKVySM2XU48fDfI6uMcVS2heWRlVVHVjgE+Q6HqcDoaTHMHavd3GVixbofJDmTHxfy/mgV6+A9p0zyCG7jFzHIFj0BF1FsgZwdmJzk/IYxUr2o8rWMMffL9hM+yRxr4HI3OVGAvxPT4E1DdrgzZcsssN2N0l2KyRySSxJJ3JJySfUk9a6D7POD+z8OhUjDOO8f8T77/ACGkfSkfyvwn2m8gh8ncavwDdv1QR9a6TUYqIIXQQ7mzOK597RuDezcRlAGFkPep8mznH84NXQdLbto4NqgiuAN4m0P+Bun5MB/SNNJcGnWY92O/gn6uXCu1i9hCqxSZV/lF8ZHxZSD9Tn61TaKrTo4sMkofpY3rPtthIHe28qnz0srjz3GcE+XlVp5f57tbtCyPoKnBWUqjeW4BO43G4rnispEWYKoLEnAAGSSegA9c1KkzXDXZE+eTqes1XOQeGSQWMazFu8Yl31klgzEnByTuBirFVp2Iu0mFFFZoGMUGiigDnLnZpP8AKFx3rFmEhALac6B7vu7dMVCVae0Dld7W6dhHpgdsoyhtGTk6SWJOrrn+yqtVLPOZk1N2FbLi5eQ6nZnOMZZixx6ZY5rXRUFdjK7FeD6pprgjaNRGn4m3bHyUKP51N6qz2c8H9n4dCpGGkHev823GfkukVY5pAqlicAAkn4AZP9lXRVI9Bp4bMaR91H8f4ULm2lhP8YhUH0bGx+jYNV/sz5iN3bylj4lnc/HQ5Lr+QYj6VcKOyyLWSN+mcsyRlSVYYKkgj0IOCPzBr5q2dqHB+44jIQMLMBKvzOzfrAn61U6pZ53JDZJxCiig0CDA7G1DX0jOWLrCSud+rKCSSc56fmadFIjhnKF7aX1s6xM47xGWSIF0KEjOTtjwk9cfWnuKtidzR2obZLoKKKzTGw8XFuLR20LTSkhEGSQCx+QApbTdtv23gt8w4xu+JSfUYyo+W/zr19rPM11blIoiEimQ5cDLkg4ZcnZRgr033NKGklI5mq1Moy2w9EpzHx97ud5HZ9JYlEZy4QHyXoB9BUXRRVZzJScnbCpPlrhPtN3DD5O4DfgG7fqg1GUyexbg+qea4I2jURp+Jtzj5KB/SqUrZZghvyJDeVcDAqt9o3Eu54bOR7zr3a/Nzp/YWqy1TxzU78YS2Q/Yd0+TpHimU76W64X3fmDVrO9kaqvvBQOybjyW11IkzrHHLH1dgq61ORktsNi4pwxcdt292eFvlIh/YapPFucbgG/kX2YwWbqi95GxLucZQMHxkeuPMbVm54jHJdJH7HZ6fZBczmWIFoxgnScDf7vlULgzYX447bs19sNnHLapMrIWhffDKSY2wD574YIfzpPDfpvTZsuIxrbQ3kvDbJIJCSzKuXRQG30mPB1FdI36sKsHDeJ3AWCQWkKR3DhQiZEkSEEh5SF0nwjcADBI3pWrKMuFZpbroRsfD5W92OQ/KNz+wVqkjKkhgQR1BBB+oO4p3cA5ivruNJU9mCNPoKhH1mBXCtIpaTH0weoqmcz8Dm4lxS89n0EwBV0s2kkDC4XO2x1df31G0zz0yUU4tsr/AAfni8tT9nMxGPck+0TYYGA3TYAbEU/uC3pmt4ZG0kyRqxK505KgnTnfFJmDsgv2O4hT4mTP90GnPwWwMFvFEzajHGqFgMAkADIHlTRv2bNHHJG1O6PZRWaxTnQFp2xWM8qx93BqihVpHmBGV8iuM7DAU+efoaUVdJ8z8vre27QM7xhiCSmM7HODnYg0m+O9mV3DMVhieaMsAjjSSdurAHw+dVyRydZgk5bkrKhRVnvuzW/iUsYNYG57tg56+g3PrsK13nZ/eQ27XEsaxxquptTjWNwMFR5nNLTMXhyL0yuV0B2bcH9n4dCCMNIO9f5tuP1dIpIcucKNzdww/wAo4Dfg6t+qDXSyKAABsB0HwpoI3aCHLmRPM/EnhgPdI7SOQiFEaTSScF2C+SjLfHAHnVHu+GyWPELZl7+4SC3kGoQE4JDFVJiXxFmOSTvk5PWmfUFzRYyTmCKPIUyFpHwSqqsb41YYE5crjfy3p2b8sL5F3wXhJgl4fNcRuyzmV7kPG7KkxbKu6sMIRkDOPKtfEuLBoeIz6tMl5OttCGypEC4yxz0UqQT9Knrvh11HHpQXLaZ5CpJk1dwoAyxVgXZ3IZRtkLjbJzsDXOiYrJcd4rFogwlBaOIdHDLozIIQdv5VvUUtGXZSohePWdv7K0dtK88Uc1u1w4YyIkA1LoBydgdchA2GqpTmPnFvaZ1t5tcEdociNQ6G4YFUVWUHfxKcZ+6a23XEZz7RiSZGwiRrl/C7d3qJAQjSvenfP8X02NSfL7ye2AZlaIxlh/CKI3GAVYOqiRWL6lb3vCfIVIyXNLiyN5CW3g7gRiRpTbf6wxDiOMLlz7641FmAwv6OfLeA7Mua4kvLkzlUNy2tZG231M2ksdlGDn5j5Uxudr7ueH3L+fdMB82Gkf3q5yxUN0U6ifhlFL0dUK4IyDkHoR6VA8X57srZ9Es6hwcFVBdh+IKDj60koudbtbVrYSsYzjBJOtQMeFGByBt0+dQdDmTPX8fijqaOQMAR0IyPLY/OvukpyV2pNap3VyHmjHuMDl0GPd8Xvjpjfam7wfjEdzCssRyrAHqCQSM4bBOCPMUydmzDnjlXHZ7qMUUVJeYxXzLEGUqwBBGCDuCD6191hjtQAu+TeVIouLXbxajHAAi6t8SuAzAH0VcDf9KmLVF5ea/to3BsQ7yyvLI/tMa5Zmz0weg0r9Klf8uX/wDw4f8AVR/+NQjPicYRqv6MdovGWtuHytGxWRyI4yvvBmPUfHGqkgears/7Vcf1r/8AenK9rd3d1ame2EENu7Sn7ZJC0mkqmygYwSTVD587NGtQ08BLw9XDEa0yf1l3A9fXPWllZl1UckvzjdIrMfOF6vS6n/rCf21Pcpc43U15DDPdziORtGQUBDEHTuVP3sD61UuH8PknkWOJC7t0Udf/AJUpFynfJ9qLaYd0wOdByGDeQ6tgjyBpFZhxzyWny0PIcuyf77d/nF/66w/LBPvXV4flKF/uKKov+nDHW038/tsf4dZXtwz0tM/KbP8Ah1ZaOp58P3/Slce49egzWlxPJIqvpZXwclW2IOM74BqAqY5t44t3dNOIjCWADqW1eIDGfdGNgPLyqHqtnHyu5Pmwr6MZ06sHTnGrB06sZxnpnG+K+QM10DyNy2kHD4keManAlkVxn7U4O4bOkjCj6UJWW6fA8zaEeOW7rTq9mn09c90+MflTD7GeX5FaW5cMqMuiPORq3yWx5gYAB+JpqYrOKsUaOli0ccclKwooqvcV55toJWibvXdADIIonlEYPQyFR4aY2OSj2WGioPi3OMFuyI3ePI66xFFG8kmj9JlUZUfOtcnPNqLT2rWTEG0HCsWV840svUHNRYu+P0sFFRSczQM8CK+Tco0kRAOkooBJJ8tiOtebhPOcFzKUiEpGGIkMTiJgpwSrkYO9TZO+P0nqwRVf4Pzzb3TqkQnOvOljDIse2fvkafL1rdb84W7pC6s2J5jDH4SMyDVkH0HhO9RZCnF+zTwrkS1t7h7iND3jMWBY5CE9e7H3c5Px3qwYoqt3PaBbJIyDvpNDaHeOF5I1fONLMoxnO21HQfjBfCT/AM27bUzdxEWdw7EopJcdGOR1r0W/C4o3Z0jjRn95lRVY/iIGTUBzPzoLeVYUBMp0u/2MsoWEkgkCIZJyMYJA+Ne2bnC3SaCF2ZZLhA8YZCBhs4DE+6cjGD50cC7oWebjnIVrcRTKsSRPLuZVQatedWfz6+uTS/sexe4MhEssaRg7MuWZh6gHGn6n86ZF3zjbxpcOxbFtII5cISdZ04C/pe8OleLhPOym1lnuQydyQXAhmQBWOAF7wAyH1IA+VQ0inJiwzlyZ4D2b2dqVdYzJIpyJJDqIPqB7o+gq01DcG5rgunaOMurooZkkjeJ9J6MA4GRW7hfMUNxJNHE+poH0SDBGDv09RkEbeYNTwXw2RVRJOivDwnjMdyjNESQsjRnII8anB6/GvdUjp30FUaJbqxuLvRaPdLcy99G8bopDFQNEuo5UDGxGaKKgWUdxsuobm2v3u1tnnS4hRWWNk72N18vEQGU58j5VFz8sXL2sztDiS5vopzACraIldM6j0J0gk0UUUI8SZt4dypcW/FIgqF7OITNE2R4BKuTGcnOAw2+Br65V4Zcx3QEcFxbWoR+9hmlSSPWfd9nwSR6ny/eUUUQsKXR5+QOD3Nu8KywXq4DBiZ0NsM5Oe7Bz6fXesQcDuorSyxbu7wXskrxhkDaCZcHJON9QrFFFAsKSqxgcLu3liDSRNCxzmNyrMMHzKkjfrS5m4XfQWj2cUFxrWV3hubeRERgxYjvskMPe3HwFFFFDyx7vZ6eYuB3JvVlEV26+ypGzW0yRP3gJJDMx3H78V6+L8pyXlyhkjdENgEDsQzx3AfUuSDuw6kjrvRRRQvhXNkUvLt8/D75ZoT381xG4ClfHp7sFl3wPdJ8q9k3CLiTht7CIbzW4TQLmdJix1biMg+HAGTnrms0VFEeBffVG6w4Nc2kt66xzXEphUWszuGJG32TZIAKv4s43A/PRy5yneWNzbSEJIjoYrjuwVYAkvrlLHxkOcZHlRRU0HhXH7ElyZ7Tbs8ElpKEe5lk77VHoCs7MMjVq9PLzq60UUIthHaqP/9k="/>
          <p:cNvSpPr>
            <a:spLocks noChangeAspect="1" noChangeArrowheads="1"/>
          </p:cNvSpPr>
          <p:nvPr/>
        </p:nvSpPr>
        <p:spPr bwMode="auto">
          <a:xfrm>
            <a:off x="1679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dirty="0"/>
          </a:p>
        </p:txBody>
      </p:sp>
      <p:sp>
        <p:nvSpPr>
          <p:cNvPr id="9" name="ZoneTexte 7"/>
          <p:cNvSpPr txBox="1">
            <a:spLocks noChangeArrowheads="1"/>
          </p:cNvSpPr>
          <p:nvPr/>
        </p:nvSpPr>
        <p:spPr bwMode="auto">
          <a:xfrm>
            <a:off x="3972910" y="4901206"/>
            <a:ext cx="6960203" cy="1038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r>
              <a:rPr lang="fr-FR" sz="4000" dirty="0">
                <a:latin typeface="Century Gothic" pitchFamily="34" charset="0"/>
              </a:rPr>
              <a:t>Actualité</a:t>
            </a:r>
            <a:r>
              <a:rPr lang="fr-FR" sz="4600" b="1" dirty="0">
                <a:solidFill>
                  <a:srgbClr val="FF9900"/>
                </a:solidFill>
                <a:latin typeface="Segoe UI Light" panose="020B0502040204020203" pitchFamily="34" charset="0"/>
                <a:cs typeface="Segoe UI Light" panose="020B0502040204020203" pitchFamily="34" charset="0"/>
              </a:rPr>
              <a:t> </a:t>
            </a:r>
            <a:r>
              <a:rPr lang="fr-FR" sz="4600" b="1" dirty="0">
                <a:solidFill>
                  <a:srgbClr val="FF9900"/>
                </a:solidFill>
                <a:latin typeface="Segoe Print" panose="02000600000000000000" pitchFamily="2" charset="0"/>
              </a:rPr>
              <a:t>jurisprudence</a:t>
            </a:r>
            <a:endParaRPr lang="fr-FR" sz="700" b="1" dirty="0">
              <a:latin typeface="Century Gothic" pitchFamily="34" charset="0"/>
            </a:endParaRPr>
          </a:p>
          <a:p>
            <a:pPr algn="r" eaLnBrk="1" hangingPunct="1"/>
            <a:r>
              <a:rPr lang="fr-FR" sz="1550" dirty="0">
                <a:latin typeface="Century Gothic" pitchFamily="34" charset="0"/>
              </a:rPr>
              <a:t>Webinaire juridique du 27/03/2025</a:t>
            </a:r>
          </a:p>
        </p:txBody>
      </p:sp>
      <p:pic>
        <p:nvPicPr>
          <p:cNvPr id="1028" name="Picture 4" descr="Ach@t Solutions | Gestion des achats &amp; marchés publics"/>
          <p:cNvPicPr>
            <a:picLocks noChangeAspect="1" noChangeArrowheads="1"/>
          </p:cNvPicPr>
          <p:nvPr/>
        </p:nvPicPr>
        <p:blipFill rotWithShape="1">
          <a:blip r:embed="rId5">
            <a:extLst>
              <a:ext uri="{28A0092B-C50C-407E-A947-70E740481C1C}">
                <a14:useLocalDpi xmlns:a14="http://schemas.microsoft.com/office/drawing/2010/main" val="0"/>
              </a:ext>
            </a:extLst>
          </a:blip>
          <a:srcRect t="18125" b="17757"/>
          <a:stretch/>
        </p:blipFill>
        <p:spPr bwMode="auto">
          <a:xfrm>
            <a:off x="674707" y="6007649"/>
            <a:ext cx="2271823" cy="51644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3" cstate="print">
            <a:extLst>
              <a:ext uri="{28A0092B-C50C-407E-A947-70E740481C1C}">
                <a14:useLocalDpi xmlns:a14="http://schemas.microsoft.com/office/drawing/2010/main" val="0"/>
              </a:ext>
            </a:extLst>
          </a:blip>
          <a:srcRect b="16439"/>
          <a:stretch/>
        </p:blipFill>
        <p:spPr>
          <a:xfrm>
            <a:off x="0" y="-1"/>
            <a:ext cx="12192000" cy="6858001"/>
          </a:xfrm>
          <a:prstGeom prst="rect">
            <a:avLst/>
          </a:prstGeom>
        </p:spPr>
      </p:pic>
      <p:sp>
        <p:nvSpPr>
          <p:cNvPr id="20" name="Titre 1"/>
          <p:cNvSpPr txBox="1">
            <a:spLocks/>
          </p:cNvSpPr>
          <p:nvPr/>
        </p:nvSpPr>
        <p:spPr>
          <a:xfrm>
            <a:off x="6766560" y="462643"/>
            <a:ext cx="5167169" cy="971698"/>
          </a:xfrm>
          <a:prstGeom prst="rect">
            <a:avLst/>
          </a:prstGeom>
          <a:solidFill>
            <a:srgbClr val="FFCC00">
              <a:alpha val="93000"/>
            </a:srgbClr>
          </a:solidFill>
          <a:effectLst/>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fr-FR" sz="3600" spc="300" dirty="0">
                <a:solidFill>
                  <a:schemeClr val="bg1"/>
                </a:solidFill>
                <a:latin typeface="Segoe UI" panose="020B0502040204020203" pitchFamily="34" charset="0"/>
                <a:ea typeface="Segoe UI" panose="020B0502040204020203" pitchFamily="34" charset="0"/>
                <a:cs typeface="Segoe UI" panose="020B0502040204020203" pitchFamily="34" charset="0"/>
              </a:rPr>
              <a:t>INTERVENANTS</a:t>
            </a:r>
          </a:p>
        </p:txBody>
      </p:sp>
      <p:sp>
        <p:nvSpPr>
          <p:cNvPr id="23" name="Titre 1"/>
          <p:cNvSpPr txBox="1">
            <a:spLocks/>
          </p:cNvSpPr>
          <p:nvPr/>
        </p:nvSpPr>
        <p:spPr>
          <a:xfrm>
            <a:off x="1546739" y="3148007"/>
            <a:ext cx="10386990" cy="1996326"/>
          </a:xfrm>
          <a:prstGeom prst="rect">
            <a:avLst/>
          </a:prstGeom>
          <a:solidFill>
            <a:srgbClr val="0E1E20">
              <a:alpha val="76863"/>
            </a:srgbClr>
          </a:solidFill>
          <a:effectLst/>
        </p:spPr>
        <p:txBody>
          <a:bodyPr vert="horz" lIns="91440" tIns="45720" rIns="91440" bIns="45720" rtlCol="0" anchor="ctr"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fontAlgn="auto">
              <a:spcBef>
                <a:spcPts val="800"/>
              </a:spcBef>
              <a:spcAft>
                <a:spcPts val="800"/>
              </a:spcAft>
              <a:defRPr/>
            </a:pPr>
            <a:r>
              <a:rPr lang="fr-FR" sz="2800" cap="all" dirty="0">
                <a:solidFill>
                  <a:srgbClr val="FFC000"/>
                </a:solidFill>
                <a:latin typeface="Segoe UI" panose="020B0502040204020203" pitchFamily="34" charset="0"/>
                <a:ea typeface="Segoe UI" panose="020B0502040204020203" pitchFamily="34" charset="0"/>
                <a:cs typeface="Segoe UI" panose="020B0502040204020203" pitchFamily="34" charset="0"/>
              </a:rPr>
              <a:t> #</a:t>
            </a:r>
            <a:r>
              <a:rPr lang="fr-FR" sz="3200" cap="all" spc="300" dirty="0">
                <a:solidFill>
                  <a:srgbClr val="FFFFFF"/>
                </a:solidFill>
                <a:latin typeface="Segoe UI" panose="020B0502040204020203" pitchFamily="34" charset="0"/>
                <a:ea typeface="Segoe UI" panose="020B0502040204020203" pitchFamily="34" charset="0"/>
                <a:cs typeface="Segoe UI" panose="020B0502040204020203" pitchFamily="34" charset="0"/>
              </a:rPr>
              <a:t> julien prince		</a:t>
            </a:r>
            <a:r>
              <a:rPr lang="fr-FR" sz="2400" dirty="0">
                <a:solidFill>
                  <a:srgbClr val="FFFFFF"/>
                </a:solidFill>
                <a:latin typeface="Segoe UI" panose="020B0502040204020203" pitchFamily="34" charset="0"/>
                <a:ea typeface="Segoe UI" panose="020B0502040204020203" pitchFamily="34" charset="0"/>
                <a:cs typeface="Segoe UI" panose="020B0502040204020203" pitchFamily="34" charset="0"/>
              </a:rPr>
              <a:t>Juriste consultant </a:t>
            </a:r>
            <a:r>
              <a:rPr lang="fr-FR" sz="2400" dirty="0" err="1">
                <a:solidFill>
                  <a:srgbClr val="FFFFFF"/>
                </a:solidFill>
                <a:latin typeface="Segoe UI" panose="020B0502040204020203" pitchFamily="34" charset="0"/>
                <a:ea typeface="Segoe UI" panose="020B0502040204020203" pitchFamily="34" charset="0"/>
                <a:cs typeface="Segoe UI" panose="020B0502040204020203" pitchFamily="34" charset="0"/>
              </a:rPr>
              <a:t>Achatsolutions</a:t>
            </a:r>
            <a:endParaRPr lang="fr-FR" sz="1800" dirty="0">
              <a:solidFill>
                <a:srgbClr val="FFFFFF"/>
              </a:solidFill>
              <a:latin typeface="Segoe UI" panose="020B0502040204020203" pitchFamily="34" charset="0"/>
              <a:ea typeface="Segoe UI" panose="020B0502040204020203" pitchFamily="34" charset="0"/>
              <a:cs typeface="Segoe UI" panose="020B0502040204020203" pitchFamily="34" charset="0"/>
            </a:endParaRPr>
          </a:p>
          <a:p>
            <a:pPr algn="l" fontAlgn="auto">
              <a:spcBef>
                <a:spcPts val="800"/>
              </a:spcBef>
              <a:spcAft>
                <a:spcPts val="800"/>
              </a:spcAft>
              <a:defRPr/>
            </a:pPr>
            <a:r>
              <a:rPr lang="fr-FR" sz="2800" cap="all" dirty="0">
                <a:solidFill>
                  <a:srgbClr val="FFC000"/>
                </a:solidFill>
                <a:latin typeface="Segoe UI" panose="020B0502040204020203" pitchFamily="34" charset="0"/>
                <a:ea typeface="Segoe UI" panose="020B0502040204020203" pitchFamily="34" charset="0"/>
                <a:cs typeface="Segoe UI" panose="020B0502040204020203" pitchFamily="34" charset="0"/>
              </a:rPr>
              <a:t> #</a:t>
            </a:r>
            <a:r>
              <a:rPr lang="fr-FR" sz="3200" cap="all" spc="300" dirty="0">
                <a:solidFill>
                  <a:srgbClr val="FFFFFF"/>
                </a:solidFill>
                <a:latin typeface="Segoe UI" panose="020B0502040204020203" pitchFamily="34" charset="0"/>
                <a:ea typeface="Segoe UI" panose="020B0502040204020203" pitchFamily="34" charset="0"/>
                <a:cs typeface="Segoe UI" panose="020B0502040204020203" pitchFamily="34" charset="0"/>
              </a:rPr>
              <a:t> Raphael RAUX	</a:t>
            </a:r>
            <a:r>
              <a:rPr lang="fr-FR" sz="2400" dirty="0">
                <a:solidFill>
                  <a:srgbClr val="FFFFFF"/>
                </a:solidFill>
                <a:latin typeface="Segoe UI" panose="020B0502040204020203" pitchFamily="34" charset="0"/>
                <a:ea typeface="Segoe UI" panose="020B0502040204020203" pitchFamily="34" charset="0"/>
                <a:cs typeface="Segoe UI" panose="020B0502040204020203" pitchFamily="34" charset="0"/>
              </a:rPr>
              <a:t>Chef de produit  SIS Marchés</a:t>
            </a:r>
            <a:r>
              <a:rPr lang="fr-FR" sz="3600" cap="all" dirty="0">
                <a:solidFill>
                  <a:srgbClr val="FFFFFF"/>
                </a:solidFill>
                <a:latin typeface="Segoe UI" panose="020B0502040204020203" pitchFamily="34" charset="0"/>
                <a:ea typeface="Segoe UI" panose="020B0502040204020203" pitchFamily="34" charset="0"/>
                <a:cs typeface="Segoe UI" panose="020B0502040204020203" pitchFamily="34" charset="0"/>
              </a:rPr>
              <a:t> </a:t>
            </a:r>
            <a:r>
              <a:rPr lang="fr-FR" sz="2400" dirty="0">
                <a:solidFill>
                  <a:srgbClr val="FFFFFF"/>
                </a:solidFill>
                <a:latin typeface="Segoe UI" panose="020B0502040204020203" pitchFamily="34" charset="0"/>
                <a:ea typeface="Segoe UI" panose="020B0502040204020203" pitchFamily="34" charset="0"/>
                <a:cs typeface="Segoe UI" panose="020B0502040204020203" pitchFamily="34" charset="0"/>
              </a:rPr>
              <a:t> </a:t>
            </a:r>
            <a:endParaRPr lang="fr-FR" sz="1800" dirty="0">
              <a:solidFill>
                <a:srgbClr val="FFFFFF"/>
              </a:solidFill>
              <a:latin typeface="Segoe UI" panose="020B0502040204020203" pitchFamily="34" charset="0"/>
              <a:ea typeface="Segoe UI" panose="020B0502040204020203" pitchFamily="34" charset="0"/>
              <a:cs typeface="Segoe UI" panose="020B0502040204020203" pitchFamily="34" charset="0"/>
            </a:endParaRPr>
          </a:p>
        </p:txBody>
      </p:sp>
      <p:pic>
        <p:nvPicPr>
          <p:cNvPr id="11" name="Image 4" descr="logo_negatif_degrade.pn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294252" y="254183"/>
            <a:ext cx="1094815" cy="493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52286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0" y="0"/>
            <a:ext cx="12192000" cy="6882064"/>
          </a:xfrm>
          <a:prstGeom prst="rect">
            <a:avLst/>
          </a:prstGeom>
        </p:spPr>
      </p:pic>
      <p:sp>
        <p:nvSpPr>
          <p:cNvPr id="20" name="Titre 1"/>
          <p:cNvSpPr txBox="1">
            <a:spLocks/>
          </p:cNvSpPr>
          <p:nvPr/>
        </p:nvSpPr>
        <p:spPr>
          <a:xfrm>
            <a:off x="7361729" y="462643"/>
            <a:ext cx="4572000" cy="971698"/>
          </a:xfrm>
          <a:prstGeom prst="rect">
            <a:avLst/>
          </a:prstGeom>
          <a:solidFill>
            <a:srgbClr val="FFCC00">
              <a:alpha val="93000"/>
            </a:srgbClr>
          </a:solidFill>
          <a:effectLst/>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fr-FR" sz="3600" spc="300" dirty="0">
                <a:solidFill>
                  <a:schemeClr val="bg1"/>
                </a:solidFill>
                <a:latin typeface="Segoe UI" panose="020B0502040204020203" pitchFamily="34" charset="0"/>
                <a:ea typeface="Segoe UI" panose="020B0502040204020203" pitchFamily="34" charset="0"/>
                <a:cs typeface="Segoe UI" panose="020B0502040204020203" pitchFamily="34" charset="0"/>
              </a:rPr>
              <a:t>POINTS ABORDÉS</a:t>
            </a:r>
          </a:p>
        </p:txBody>
      </p:sp>
      <p:sp>
        <p:nvSpPr>
          <p:cNvPr id="23" name="Titre 1"/>
          <p:cNvSpPr txBox="1">
            <a:spLocks/>
          </p:cNvSpPr>
          <p:nvPr/>
        </p:nvSpPr>
        <p:spPr>
          <a:xfrm>
            <a:off x="2806263" y="2258391"/>
            <a:ext cx="9127466" cy="3799623"/>
          </a:xfrm>
          <a:prstGeom prst="rect">
            <a:avLst/>
          </a:prstGeom>
          <a:solidFill>
            <a:schemeClr val="accent5">
              <a:lumMod val="10000"/>
              <a:alpha val="93000"/>
            </a:schemeClr>
          </a:solidFill>
          <a:effectLst/>
        </p:spPr>
        <p:txBody>
          <a:bodyPr vert="horz" lIns="91440" tIns="45720" rIns="91440" bIns="45720" rtlCol="0" anchor="ctr"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Bef>
                <a:spcPts val="600"/>
              </a:spcBef>
              <a:spcAft>
                <a:spcPts val="600"/>
              </a:spcAft>
              <a:defRPr/>
            </a:pPr>
            <a:r>
              <a:rPr lang="fr-FR" cap="all" dirty="0">
                <a:solidFill>
                  <a:srgbClr val="FFC000"/>
                </a:solidFill>
                <a:latin typeface="Segoe UI" panose="020B0502040204020203" pitchFamily="34" charset="0"/>
                <a:ea typeface="Segoe UI" panose="020B0502040204020203" pitchFamily="34" charset="0"/>
                <a:cs typeface="Segoe UI" panose="020B0502040204020203" pitchFamily="34" charset="0"/>
              </a:rPr>
              <a:t>#</a:t>
            </a:r>
            <a:r>
              <a:rPr lang="fr-FR" cap="all" dirty="0">
                <a:solidFill>
                  <a:schemeClr val="bg1"/>
                </a:solidFill>
                <a:latin typeface="Segoe UI" panose="020B0502040204020203" pitchFamily="34" charset="0"/>
                <a:ea typeface="Segoe UI" panose="020B0502040204020203" pitchFamily="34" charset="0"/>
                <a:cs typeface="Segoe UI" panose="020B0502040204020203" pitchFamily="34" charset="0"/>
              </a:rPr>
              <a:t>un mot sur le projet de loi « simplification »</a:t>
            </a:r>
          </a:p>
          <a:p>
            <a:pPr algn="r" fontAlgn="auto">
              <a:spcBef>
                <a:spcPts val="600"/>
              </a:spcBef>
              <a:spcAft>
                <a:spcPts val="600"/>
              </a:spcAft>
              <a:defRPr/>
            </a:pPr>
            <a:r>
              <a:rPr lang="fr-FR" cap="all" dirty="0">
                <a:solidFill>
                  <a:srgbClr val="FFC000"/>
                </a:solidFill>
                <a:latin typeface="Segoe UI" panose="020B0502040204020203" pitchFamily="34" charset="0"/>
                <a:ea typeface="Segoe UI" panose="020B0502040204020203" pitchFamily="34" charset="0"/>
                <a:cs typeface="Segoe UI" panose="020B0502040204020203" pitchFamily="34" charset="0"/>
              </a:rPr>
              <a:t> #</a:t>
            </a:r>
            <a:r>
              <a:rPr lang="fr-FR" cap="all" dirty="0">
                <a:solidFill>
                  <a:schemeClr val="bg1"/>
                </a:solidFill>
                <a:latin typeface="Segoe UI" panose="020B0502040204020203" pitchFamily="34" charset="0"/>
                <a:ea typeface="Segoe UI" panose="020B0502040204020203" pitchFamily="34" charset="0"/>
                <a:cs typeface="Segoe UI" panose="020B0502040204020203" pitchFamily="34" charset="0"/>
              </a:rPr>
              <a:t>jurisprudence passation</a:t>
            </a:r>
          </a:p>
          <a:p>
            <a:pPr algn="r" fontAlgn="auto">
              <a:spcBef>
                <a:spcPts val="600"/>
              </a:spcBef>
              <a:spcAft>
                <a:spcPts val="600"/>
              </a:spcAft>
              <a:defRPr/>
            </a:pPr>
            <a:r>
              <a:rPr lang="fr-FR" cap="all" dirty="0">
                <a:solidFill>
                  <a:srgbClr val="FFC000"/>
                </a:solidFill>
                <a:latin typeface="Segoe UI" panose="020B0502040204020203" pitchFamily="34" charset="0"/>
                <a:ea typeface="Segoe UI" panose="020B0502040204020203" pitchFamily="34" charset="0"/>
                <a:cs typeface="Segoe UI" panose="020B0502040204020203" pitchFamily="34" charset="0"/>
              </a:rPr>
              <a:t>  #</a:t>
            </a:r>
            <a:r>
              <a:rPr lang="fr-FR" cap="all" dirty="0">
                <a:solidFill>
                  <a:schemeClr val="bg1"/>
                </a:solidFill>
                <a:latin typeface="Segoe UI" panose="020B0502040204020203" pitchFamily="34" charset="0"/>
                <a:ea typeface="Segoe UI" panose="020B0502040204020203" pitchFamily="34" charset="0"/>
                <a:cs typeface="Segoe UI" panose="020B0502040204020203" pitchFamily="34" charset="0"/>
              </a:rPr>
              <a:t>jurisprudence exécution</a:t>
            </a:r>
          </a:p>
        </p:txBody>
      </p:sp>
      <p:pic>
        <p:nvPicPr>
          <p:cNvPr id="11" name="Image 4" descr="logo_negatif_degrade.pn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200272" y="278289"/>
            <a:ext cx="818600" cy="368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75845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3" cstate="print">
            <a:extLst>
              <a:ext uri="{28A0092B-C50C-407E-A947-70E740481C1C}">
                <a14:useLocalDpi xmlns:a14="http://schemas.microsoft.com/office/drawing/2010/main" val="0"/>
              </a:ext>
            </a:extLst>
          </a:blip>
          <a:srcRect t="7244" b="12706"/>
          <a:stretch/>
        </p:blipFill>
        <p:spPr>
          <a:xfrm>
            <a:off x="0" y="-38100"/>
            <a:ext cx="12192000" cy="6896100"/>
          </a:xfrm>
          <a:prstGeom prst="rect">
            <a:avLst/>
          </a:prstGeom>
        </p:spPr>
      </p:pic>
      <p:sp>
        <p:nvSpPr>
          <p:cNvPr id="7" name="Rectangle 6"/>
          <p:cNvSpPr/>
          <p:nvPr/>
        </p:nvSpPr>
        <p:spPr bwMode="auto">
          <a:xfrm>
            <a:off x="1807779" y="3825766"/>
            <a:ext cx="10028621" cy="1281362"/>
          </a:xfrm>
          <a:prstGeom prst="rect">
            <a:avLst/>
          </a:prstGeom>
          <a:solidFill>
            <a:srgbClr val="FFCC00"/>
          </a:solidFill>
          <a:ln w="9525" cap="flat" cmpd="sng" algn="ctr">
            <a:noFill/>
            <a:prstDash val="solid"/>
            <a:round/>
            <a:headEnd type="none" w="med" len="med"/>
            <a:tailEnd type="none" w="med" len="med"/>
          </a:ln>
          <a:effectLst>
            <a:outerShdw blurRad="50800" dist="38100" dir="8100000" algn="tr"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algn="r"/>
            <a:r>
              <a:rPr lang="fr-FR" sz="4400" dirty="0">
                <a:solidFill>
                  <a:schemeClr val="bg1"/>
                </a:solidFill>
                <a:latin typeface="Century Gothic" panose="020B0502020202020204" pitchFamily="34" charset="0"/>
              </a:rPr>
              <a:t>#PROJET DE LOI SIMPLIFICATION</a:t>
            </a:r>
            <a:endParaRPr lang="fr-FR" sz="5400" dirty="0">
              <a:solidFill>
                <a:schemeClr val="bg1"/>
              </a:solidFill>
              <a:latin typeface="Century Gothic" panose="020B0502020202020204" pitchFamily="34" charset="0"/>
            </a:endParaRPr>
          </a:p>
        </p:txBody>
      </p:sp>
      <p:grpSp>
        <p:nvGrpSpPr>
          <p:cNvPr id="4" name="Groupe 3"/>
          <p:cNvGrpSpPr/>
          <p:nvPr/>
        </p:nvGrpSpPr>
        <p:grpSpPr>
          <a:xfrm>
            <a:off x="0" y="6478964"/>
            <a:ext cx="12192000" cy="406420"/>
            <a:chOff x="-1524000" y="1294388"/>
            <a:chExt cx="12192000" cy="406420"/>
          </a:xfrm>
        </p:grpSpPr>
        <p:sp>
          <p:nvSpPr>
            <p:cNvPr id="5" name="Rectangle 4"/>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6" name="Text Box 6"/>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4</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Tree>
    <p:extLst>
      <p:ext uri="{BB962C8B-B14F-4D97-AF65-F5344CB8AC3E}">
        <p14:creationId xmlns:p14="http://schemas.microsoft.com/office/powerpoint/2010/main" val="19452489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bwMode="auto">
          <a:xfrm>
            <a:off x="0" y="-33459"/>
            <a:ext cx="9343697" cy="708116"/>
          </a:xfrm>
          <a:prstGeom prst="rect">
            <a:avLst/>
          </a:prstGeom>
          <a:solidFill>
            <a:srgbClr val="FFCC00"/>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lang="fr-FR" sz="2000" b="1" dirty="0">
                <a:solidFill>
                  <a:srgbClr val="FFFFFF"/>
                </a:solidFill>
                <a:latin typeface="Century Gothic" panose="020B0502020202020204" pitchFamily="34" charset="0"/>
              </a:rPr>
              <a:t>Simplification de la vie des entreprises</a:t>
            </a:r>
            <a:endParaRPr kumimoji="0" lang="fr-FR" sz="2000" b="1" i="0" u="none" strike="noStrike" kern="1200" cap="none" spc="0" normalizeH="0" baseline="0" noProof="0" dirty="0">
              <a:ln>
                <a:noFill/>
              </a:ln>
              <a:solidFill>
                <a:srgbClr val="FFFFFF"/>
              </a:solidFill>
              <a:effectLst/>
              <a:uLnTx/>
              <a:uFillTx/>
              <a:latin typeface="Century Gothic" panose="020B0502020202020204" pitchFamily="34" charset="0"/>
            </a:endParaRPr>
          </a:p>
        </p:txBody>
      </p:sp>
      <p:grpSp>
        <p:nvGrpSpPr>
          <p:cNvPr id="5" name="Groupe 4"/>
          <p:cNvGrpSpPr/>
          <p:nvPr/>
        </p:nvGrpSpPr>
        <p:grpSpPr>
          <a:xfrm>
            <a:off x="0" y="6478964"/>
            <a:ext cx="12192000" cy="406420"/>
            <a:chOff x="-1524000" y="1294388"/>
            <a:chExt cx="12192000" cy="406420"/>
          </a:xfrm>
        </p:grpSpPr>
        <p:sp>
          <p:nvSpPr>
            <p:cNvPr id="6" name="Rectangle 5"/>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 name="Text Box 6"/>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5</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9" name="Rectangle 8"/>
          <p:cNvSpPr/>
          <p:nvPr/>
        </p:nvSpPr>
        <p:spPr bwMode="auto">
          <a:xfrm>
            <a:off x="9343697" y="-16042"/>
            <a:ext cx="2848302"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fr-FR" sz="28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PROJET DE LOI</a:t>
            </a:r>
            <a:endParaRPr kumimoji="0" lang="fr-FR" sz="14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3" name="ZoneTexte 2">
            <a:extLst>
              <a:ext uri="{FF2B5EF4-FFF2-40B4-BE49-F238E27FC236}">
                <a16:creationId xmlns:a16="http://schemas.microsoft.com/office/drawing/2014/main" id="{DBA9C452-1AE8-B656-DB79-78EB02C7AA22}"/>
              </a:ext>
            </a:extLst>
          </p:cNvPr>
          <p:cNvSpPr txBox="1"/>
          <p:nvPr/>
        </p:nvSpPr>
        <p:spPr>
          <a:xfrm>
            <a:off x="399393" y="1488895"/>
            <a:ext cx="11698014" cy="4154984"/>
          </a:xfrm>
          <a:prstGeom prst="rect">
            <a:avLst/>
          </a:prstGeom>
          <a:noFill/>
        </p:spPr>
        <p:txBody>
          <a:bodyPr wrap="square">
            <a:spAutoFit/>
          </a:bodyPr>
          <a:lstStyle/>
          <a:p>
            <a:pPr>
              <a:spcBef>
                <a:spcPts val="600"/>
              </a:spcBef>
              <a:spcAft>
                <a:spcPts val="600"/>
              </a:spcAft>
            </a:pPr>
            <a:r>
              <a:rPr lang="fr-FR" sz="1700" b="0" i="0" dirty="0">
                <a:effectLst/>
                <a:latin typeface="Century Gothic" panose="020B0502020202020204" pitchFamily="34" charset="0"/>
              </a:rPr>
              <a:t>🏛️ Le projet de loi de simplification de la vie économique adopté par le Sénat, passe en procédure accélérée devant l'Assemblée nationale. A retenir :</a:t>
            </a:r>
            <a:br>
              <a:rPr lang="fr-FR" sz="1700" b="0" i="0" dirty="0">
                <a:effectLst/>
                <a:latin typeface="Century Gothic" panose="020B0502020202020204" pitchFamily="34" charset="0"/>
              </a:rPr>
            </a:br>
            <a:br>
              <a:rPr lang="fr-FR" sz="1700" b="0" i="0" dirty="0">
                <a:effectLst/>
                <a:latin typeface="Century Gothic" panose="020B0502020202020204" pitchFamily="34" charset="0"/>
              </a:rPr>
            </a:br>
            <a:r>
              <a:rPr lang="fr-FR" sz="1700" b="0" i="0" dirty="0">
                <a:effectLst/>
                <a:latin typeface="Century Gothic" panose="020B0502020202020204" pitchFamily="34" charset="0"/>
              </a:rPr>
              <a:t>📈 Pérennisation du seuil des 100 K€ en travaux ;</a:t>
            </a:r>
          </a:p>
          <a:p>
            <a:pPr>
              <a:spcBef>
                <a:spcPts val="600"/>
              </a:spcBef>
              <a:spcAft>
                <a:spcPts val="600"/>
              </a:spcAft>
            </a:pPr>
            <a:r>
              <a:rPr lang="fr-FR" sz="1700" b="0" i="0" dirty="0">
                <a:effectLst/>
                <a:latin typeface="Century Gothic" panose="020B0502020202020204" pitchFamily="34" charset="0"/>
              </a:rPr>
              <a:t>🌲 </a:t>
            </a:r>
            <a:r>
              <a:rPr lang="fr-FR" sz="1700" dirty="0">
                <a:latin typeface="Century Gothic" panose="020B0502020202020204" pitchFamily="34" charset="0"/>
              </a:rPr>
              <a:t>R</a:t>
            </a:r>
            <a:r>
              <a:rPr lang="fr-FR" sz="1700" b="0" i="0" dirty="0">
                <a:effectLst/>
                <a:latin typeface="Century Gothic" panose="020B0502020202020204" pitchFamily="34" charset="0"/>
              </a:rPr>
              <a:t>éemploi, réduction des incidences énergétiques et environnementales consacrés comme innovants ;</a:t>
            </a:r>
          </a:p>
          <a:p>
            <a:pPr>
              <a:spcBef>
                <a:spcPts val="600"/>
              </a:spcBef>
              <a:spcAft>
                <a:spcPts val="600"/>
              </a:spcAft>
            </a:pPr>
            <a:r>
              <a:rPr lang="fr-FR" sz="1700" b="0" i="0" dirty="0">
                <a:effectLst/>
                <a:latin typeface="Century Gothic" panose="020B0502020202020204" pitchFamily="34" charset="0"/>
              </a:rPr>
              <a:t>📰 L'exclusion des marchés publics des entreprises SA et SARL qui ne publient pas leurs comptes annuels ;</a:t>
            </a:r>
          </a:p>
          <a:p>
            <a:pPr>
              <a:spcBef>
                <a:spcPts val="600"/>
              </a:spcBef>
              <a:spcAft>
                <a:spcPts val="600"/>
              </a:spcAft>
            </a:pPr>
            <a:r>
              <a:rPr lang="fr-FR" sz="1700" b="0" i="0" dirty="0">
                <a:effectLst/>
                <a:latin typeface="Century Gothic" panose="020B0502020202020204" pitchFamily="34" charset="0"/>
              </a:rPr>
              <a:t>🐣 Possibilité d'attribuer le marché à une entreprise en cours de constitution dans les buts de conclure et exécuter le marché ;</a:t>
            </a:r>
          </a:p>
          <a:p>
            <a:pPr>
              <a:spcBef>
                <a:spcPts val="600"/>
              </a:spcBef>
              <a:spcAft>
                <a:spcPts val="600"/>
              </a:spcAft>
            </a:pPr>
            <a:r>
              <a:rPr lang="fr-FR" sz="1700" b="0" i="0" dirty="0">
                <a:effectLst/>
                <a:latin typeface="Century Gothic" panose="020B0502020202020204" pitchFamily="34" charset="0"/>
              </a:rPr>
              <a:t>⌚ Délai de 1 an maximum pour notifier le contrat à compter de l'attribution ; </a:t>
            </a:r>
          </a:p>
          <a:p>
            <a:pPr>
              <a:spcBef>
                <a:spcPts val="600"/>
              </a:spcBef>
              <a:spcAft>
                <a:spcPts val="600"/>
              </a:spcAft>
            </a:pPr>
            <a:r>
              <a:rPr lang="fr-FR" sz="1700" b="0" i="0" dirty="0">
                <a:effectLst/>
                <a:latin typeface="Century Gothic" panose="020B0502020202020204" pitchFamily="34" charset="0"/>
              </a:rPr>
              <a:t>🗺️ Obligation de sous-traiter 20% du contrat à des PME locales pour les contrats supérieurs à 500 K€ (expérimentation de 5 ans) ;</a:t>
            </a:r>
          </a:p>
          <a:p>
            <a:pPr>
              <a:spcBef>
                <a:spcPts val="600"/>
              </a:spcBef>
              <a:spcAft>
                <a:spcPts val="600"/>
              </a:spcAft>
            </a:pPr>
            <a:r>
              <a:rPr lang="fr-FR" sz="1700" b="0" i="0" dirty="0">
                <a:effectLst/>
                <a:latin typeface="Century Gothic" panose="020B0502020202020204" pitchFamily="34" charset="0"/>
              </a:rPr>
              <a:t>Plus de 1300 amendements devant l'AN, donc rien n'est définitif.</a:t>
            </a:r>
            <a:endParaRPr lang="fr-FR" sz="1700" dirty="0">
              <a:latin typeface="Century Gothic" panose="020B0502020202020204" pitchFamily="34" charset="0"/>
            </a:endParaRPr>
          </a:p>
        </p:txBody>
      </p:sp>
    </p:spTree>
    <p:extLst>
      <p:ext uri="{BB962C8B-B14F-4D97-AF65-F5344CB8AC3E}">
        <p14:creationId xmlns:p14="http://schemas.microsoft.com/office/powerpoint/2010/main" val="2429586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82530E-84CD-4B85-FA2E-AC7076A45885}"/>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74C694FF-ABC0-B0C0-5CA8-A8BF967668C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7244" b="12706"/>
          <a:stretch/>
        </p:blipFill>
        <p:spPr>
          <a:xfrm>
            <a:off x="0" y="-38100"/>
            <a:ext cx="12192000" cy="6896100"/>
          </a:xfrm>
          <a:prstGeom prst="rect">
            <a:avLst/>
          </a:prstGeom>
        </p:spPr>
      </p:pic>
      <p:sp>
        <p:nvSpPr>
          <p:cNvPr id="7" name="Rectangle 6">
            <a:extLst>
              <a:ext uri="{FF2B5EF4-FFF2-40B4-BE49-F238E27FC236}">
                <a16:creationId xmlns:a16="http://schemas.microsoft.com/office/drawing/2014/main" id="{0AEC7BF9-6357-B54F-46EC-35AE4A2FC78C}"/>
              </a:ext>
            </a:extLst>
          </p:cNvPr>
          <p:cNvSpPr/>
          <p:nvPr/>
        </p:nvSpPr>
        <p:spPr bwMode="auto">
          <a:xfrm>
            <a:off x="2753709" y="3825766"/>
            <a:ext cx="9082691" cy="1281362"/>
          </a:xfrm>
          <a:prstGeom prst="rect">
            <a:avLst/>
          </a:prstGeom>
          <a:solidFill>
            <a:srgbClr val="FFCC00"/>
          </a:solidFill>
          <a:ln w="9525" cap="flat" cmpd="sng" algn="ctr">
            <a:noFill/>
            <a:prstDash val="solid"/>
            <a:round/>
            <a:headEnd type="none" w="med" len="med"/>
            <a:tailEnd type="none" w="med" len="med"/>
          </a:ln>
          <a:effectLst>
            <a:outerShdw blurRad="50800" dist="38100" dir="8100000" algn="tr"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algn="r"/>
            <a:r>
              <a:rPr lang="fr-FR" sz="4400" dirty="0">
                <a:solidFill>
                  <a:schemeClr val="bg1"/>
                </a:solidFill>
                <a:latin typeface="Century Gothic" panose="020B0502020202020204" pitchFamily="34" charset="0"/>
              </a:rPr>
              <a:t>#JURISPRUDENCE PASSATION</a:t>
            </a:r>
            <a:endParaRPr lang="fr-FR" sz="5400" dirty="0">
              <a:solidFill>
                <a:schemeClr val="bg1"/>
              </a:solidFill>
              <a:latin typeface="Century Gothic" panose="020B0502020202020204" pitchFamily="34" charset="0"/>
            </a:endParaRPr>
          </a:p>
        </p:txBody>
      </p:sp>
      <p:grpSp>
        <p:nvGrpSpPr>
          <p:cNvPr id="4" name="Groupe 3">
            <a:extLst>
              <a:ext uri="{FF2B5EF4-FFF2-40B4-BE49-F238E27FC236}">
                <a16:creationId xmlns:a16="http://schemas.microsoft.com/office/drawing/2014/main" id="{FF35112F-8C94-6E5B-EB3C-423671C6F83C}"/>
              </a:ext>
            </a:extLst>
          </p:cNvPr>
          <p:cNvGrpSpPr/>
          <p:nvPr/>
        </p:nvGrpSpPr>
        <p:grpSpPr>
          <a:xfrm>
            <a:off x="0" y="6478964"/>
            <a:ext cx="12192000" cy="406420"/>
            <a:chOff x="-1524000" y="1294388"/>
            <a:chExt cx="12192000" cy="406420"/>
          </a:xfrm>
        </p:grpSpPr>
        <p:sp>
          <p:nvSpPr>
            <p:cNvPr id="5" name="Rectangle 4">
              <a:extLst>
                <a:ext uri="{FF2B5EF4-FFF2-40B4-BE49-F238E27FC236}">
                  <a16:creationId xmlns:a16="http://schemas.microsoft.com/office/drawing/2014/main" id="{EABA8EDB-B1AD-3EBC-182A-BB9E730F11CC}"/>
                </a:ext>
              </a:extLst>
            </p:cNvPr>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6" name="Text Box 6">
              <a:extLst>
                <a:ext uri="{FF2B5EF4-FFF2-40B4-BE49-F238E27FC236}">
                  <a16:creationId xmlns:a16="http://schemas.microsoft.com/office/drawing/2014/main" id="{07C7B3FB-71DD-5BB8-4B3F-71D3BC4CE204}"/>
                </a:ext>
              </a:extLst>
            </p:cNvPr>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6</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Tree>
    <p:extLst>
      <p:ext uri="{BB962C8B-B14F-4D97-AF65-F5344CB8AC3E}">
        <p14:creationId xmlns:p14="http://schemas.microsoft.com/office/powerpoint/2010/main" val="81204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FDC25F-B96C-E910-DCA0-3A08083EC7C8}"/>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42DA3266-1861-79BD-1173-D4AF5A18705B}"/>
              </a:ext>
            </a:extLst>
          </p:cNvPr>
          <p:cNvSpPr/>
          <p:nvPr/>
        </p:nvSpPr>
        <p:spPr bwMode="auto">
          <a:xfrm>
            <a:off x="0" y="-33459"/>
            <a:ext cx="9879724" cy="708116"/>
          </a:xfrm>
          <a:prstGeom prst="rect">
            <a:avLst/>
          </a:prstGeom>
          <a:solidFill>
            <a:srgbClr val="FFCC00"/>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lang="fr-FR" sz="2000" b="1" dirty="0">
                <a:solidFill>
                  <a:srgbClr val="FFFFFF"/>
                </a:solidFill>
                <a:latin typeface="Century Gothic" panose="020B0502020202020204" pitchFamily="34" charset="0"/>
              </a:rPr>
              <a:t>Régularité fiscale et sociale : après l’heure, c’est encore l’heure ?</a:t>
            </a:r>
            <a:endParaRPr kumimoji="0" lang="fr-FR" sz="2000" b="1" i="0" u="none" strike="noStrike" kern="1200" cap="none" spc="0" normalizeH="0" baseline="0" noProof="0" dirty="0">
              <a:ln>
                <a:noFill/>
              </a:ln>
              <a:solidFill>
                <a:srgbClr val="FFFFFF"/>
              </a:solidFill>
              <a:effectLst/>
              <a:uLnTx/>
              <a:uFillTx/>
              <a:latin typeface="Century Gothic" panose="020B0502020202020204" pitchFamily="34" charset="0"/>
            </a:endParaRPr>
          </a:p>
        </p:txBody>
      </p:sp>
      <p:grpSp>
        <p:nvGrpSpPr>
          <p:cNvPr id="5" name="Groupe 4">
            <a:extLst>
              <a:ext uri="{FF2B5EF4-FFF2-40B4-BE49-F238E27FC236}">
                <a16:creationId xmlns:a16="http://schemas.microsoft.com/office/drawing/2014/main" id="{B09AB107-465C-F1BA-6671-A8EF87E9A7A6}"/>
              </a:ext>
            </a:extLst>
          </p:cNvPr>
          <p:cNvGrpSpPr/>
          <p:nvPr/>
        </p:nvGrpSpPr>
        <p:grpSpPr>
          <a:xfrm>
            <a:off x="0" y="6478964"/>
            <a:ext cx="12192000" cy="406420"/>
            <a:chOff x="-1524000" y="1294388"/>
            <a:chExt cx="12192000" cy="406420"/>
          </a:xfrm>
        </p:grpSpPr>
        <p:sp>
          <p:nvSpPr>
            <p:cNvPr id="6" name="Rectangle 5">
              <a:extLst>
                <a:ext uri="{FF2B5EF4-FFF2-40B4-BE49-F238E27FC236}">
                  <a16:creationId xmlns:a16="http://schemas.microsoft.com/office/drawing/2014/main" id="{AF741A95-A59D-2FE2-1CFE-6DC6402F1194}"/>
                </a:ext>
              </a:extLst>
            </p:cNvPr>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 name="Text Box 6">
              <a:extLst>
                <a:ext uri="{FF2B5EF4-FFF2-40B4-BE49-F238E27FC236}">
                  <a16:creationId xmlns:a16="http://schemas.microsoft.com/office/drawing/2014/main" id="{0E3B1F56-1150-E3F0-358E-BE4970FABB07}"/>
                </a:ext>
              </a:extLst>
            </p:cNvPr>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7</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9" name="Rectangle 8">
            <a:extLst>
              <a:ext uri="{FF2B5EF4-FFF2-40B4-BE49-F238E27FC236}">
                <a16:creationId xmlns:a16="http://schemas.microsoft.com/office/drawing/2014/main" id="{5AA447D7-631F-B96B-6E4E-B142987596C5}"/>
              </a:ext>
            </a:extLst>
          </p:cNvPr>
          <p:cNvSpPr/>
          <p:nvPr/>
        </p:nvSpPr>
        <p:spPr bwMode="auto">
          <a:xfrm>
            <a:off x="9879724" y="-16042"/>
            <a:ext cx="2312275"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lang="fr-FR" sz="2800" b="1" dirty="0">
                <a:solidFill>
                  <a:srgbClr val="FFFFFF"/>
                </a:solidFill>
                <a:latin typeface="Century Gothic" panose="020B0502020202020204" pitchFamily="34" charset="0"/>
              </a:rPr>
              <a:t>PASSATION</a:t>
            </a:r>
            <a:endParaRPr kumimoji="0" lang="fr-FR" sz="14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2" name="object 3">
            <a:extLst>
              <a:ext uri="{FF2B5EF4-FFF2-40B4-BE49-F238E27FC236}">
                <a16:creationId xmlns:a16="http://schemas.microsoft.com/office/drawing/2014/main" id="{66BC285B-FECA-C59F-E048-113ADB8380B5}"/>
              </a:ext>
            </a:extLst>
          </p:cNvPr>
          <p:cNvSpPr txBox="1"/>
          <p:nvPr/>
        </p:nvSpPr>
        <p:spPr>
          <a:xfrm>
            <a:off x="260457" y="1342563"/>
            <a:ext cx="11440160" cy="4468495"/>
          </a:xfrm>
          <a:prstGeom prst="rect">
            <a:avLst/>
          </a:prstGeom>
        </p:spPr>
        <p:txBody>
          <a:bodyPr vert="horz" wrap="square" lIns="0" tIns="138430" rIns="0" bIns="0" rtlCol="0">
            <a:spAutoFit/>
          </a:bodyPr>
          <a:lstStyle/>
          <a:p>
            <a:pPr marL="38100" algn="just">
              <a:lnSpc>
                <a:spcPct val="100000"/>
              </a:lnSpc>
              <a:spcBef>
                <a:spcPts val="1090"/>
              </a:spcBef>
            </a:pPr>
            <a:r>
              <a:rPr sz="2000" b="1" dirty="0">
                <a:solidFill>
                  <a:srgbClr val="FF9900"/>
                </a:solidFill>
                <a:latin typeface="Segoe UI"/>
                <a:cs typeface="Segoe UI"/>
              </a:rPr>
              <a:t>Conseil</a:t>
            </a:r>
            <a:r>
              <a:rPr sz="2000" b="1" spc="-50" dirty="0">
                <a:solidFill>
                  <a:srgbClr val="FF9900"/>
                </a:solidFill>
                <a:latin typeface="Segoe UI"/>
                <a:cs typeface="Segoe UI"/>
              </a:rPr>
              <a:t> </a:t>
            </a:r>
            <a:r>
              <a:rPr sz="2000" b="1" dirty="0">
                <a:solidFill>
                  <a:srgbClr val="FF9900"/>
                </a:solidFill>
                <a:latin typeface="Segoe UI"/>
                <a:cs typeface="Segoe UI"/>
              </a:rPr>
              <a:t>d’État,</a:t>
            </a:r>
            <a:r>
              <a:rPr sz="2000" b="1" spc="-50" dirty="0">
                <a:solidFill>
                  <a:srgbClr val="FF9900"/>
                </a:solidFill>
                <a:latin typeface="Segoe UI"/>
                <a:cs typeface="Segoe UI"/>
              </a:rPr>
              <a:t> </a:t>
            </a:r>
            <a:r>
              <a:rPr sz="2000" b="1" dirty="0">
                <a:solidFill>
                  <a:srgbClr val="FF9900"/>
                </a:solidFill>
                <a:latin typeface="Segoe UI"/>
                <a:cs typeface="Segoe UI"/>
              </a:rPr>
              <a:t>26</a:t>
            </a:r>
            <a:r>
              <a:rPr sz="2000" b="1" spc="-25" dirty="0">
                <a:solidFill>
                  <a:srgbClr val="FF9900"/>
                </a:solidFill>
                <a:latin typeface="Segoe UI"/>
                <a:cs typeface="Segoe UI"/>
              </a:rPr>
              <a:t> </a:t>
            </a:r>
            <a:r>
              <a:rPr sz="2000" b="1" dirty="0">
                <a:solidFill>
                  <a:srgbClr val="FF9900"/>
                </a:solidFill>
                <a:latin typeface="Segoe UI"/>
                <a:cs typeface="Segoe UI"/>
              </a:rPr>
              <a:t>octobre</a:t>
            </a:r>
            <a:r>
              <a:rPr sz="2000" b="1" spc="-15" dirty="0">
                <a:solidFill>
                  <a:srgbClr val="FF9900"/>
                </a:solidFill>
                <a:latin typeface="Segoe UI"/>
                <a:cs typeface="Segoe UI"/>
              </a:rPr>
              <a:t> </a:t>
            </a:r>
            <a:r>
              <a:rPr sz="2000" b="1" dirty="0">
                <a:solidFill>
                  <a:srgbClr val="FF9900"/>
                </a:solidFill>
                <a:latin typeface="Segoe UI"/>
                <a:cs typeface="Segoe UI"/>
              </a:rPr>
              <a:t>2023,</a:t>
            </a:r>
            <a:r>
              <a:rPr sz="2000" b="1" spc="-40" dirty="0">
                <a:solidFill>
                  <a:srgbClr val="FF9900"/>
                </a:solidFill>
                <a:latin typeface="Segoe UI"/>
                <a:cs typeface="Segoe UI"/>
              </a:rPr>
              <a:t> </a:t>
            </a:r>
            <a:r>
              <a:rPr sz="2000" b="1" spc="-10" dirty="0">
                <a:solidFill>
                  <a:srgbClr val="FF9900"/>
                </a:solidFill>
                <a:latin typeface="Segoe UI"/>
                <a:cs typeface="Segoe UI"/>
              </a:rPr>
              <a:t>n°474464</a:t>
            </a:r>
            <a:endParaRPr sz="2000" dirty="0">
              <a:solidFill>
                <a:srgbClr val="FF9900"/>
              </a:solidFill>
              <a:latin typeface="Segoe UI"/>
              <a:cs typeface="Segoe UI"/>
            </a:endParaRPr>
          </a:p>
          <a:p>
            <a:pPr marL="38100" marR="30480" algn="just">
              <a:lnSpc>
                <a:spcPct val="100000"/>
              </a:lnSpc>
              <a:spcBef>
                <a:spcPts val="985"/>
              </a:spcBef>
            </a:pPr>
            <a:r>
              <a:rPr sz="2000" dirty="0">
                <a:latin typeface="Segoe UI"/>
                <a:cs typeface="Segoe UI"/>
              </a:rPr>
              <a:t>Le</a:t>
            </a:r>
            <a:r>
              <a:rPr sz="2000" spc="10" dirty="0">
                <a:latin typeface="Segoe UI"/>
                <a:cs typeface="Segoe UI"/>
              </a:rPr>
              <a:t>  </a:t>
            </a:r>
            <a:r>
              <a:rPr sz="2000" dirty="0">
                <a:latin typeface="Segoe UI"/>
                <a:cs typeface="Segoe UI"/>
              </a:rPr>
              <a:t>Conseil</a:t>
            </a:r>
            <a:r>
              <a:rPr sz="2000" spc="15" dirty="0">
                <a:latin typeface="Segoe UI"/>
                <a:cs typeface="Segoe UI"/>
              </a:rPr>
              <a:t>  </a:t>
            </a:r>
            <a:r>
              <a:rPr sz="2000" dirty="0">
                <a:latin typeface="Segoe UI"/>
                <a:cs typeface="Segoe UI"/>
              </a:rPr>
              <a:t>d’État</a:t>
            </a:r>
            <a:r>
              <a:rPr sz="2000" spc="15" dirty="0">
                <a:latin typeface="Segoe UI"/>
                <a:cs typeface="Segoe UI"/>
              </a:rPr>
              <a:t>  </a:t>
            </a:r>
            <a:r>
              <a:rPr sz="2000" dirty="0">
                <a:latin typeface="Segoe UI"/>
                <a:cs typeface="Segoe UI"/>
              </a:rPr>
              <a:t>a</a:t>
            </a:r>
            <a:r>
              <a:rPr sz="2000" spc="10" dirty="0">
                <a:latin typeface="Segoe UI"/>
                <a:cs typeface="Segoe UI"/>
              </a:rPr>
              <a:t>  </a:t>
            </a:r>
            <a:r>
              <a:rPr sz="2000" dirty="0">
                <a:latin typeface="Segoe UI"/>
                <a:cs typeface="Segoe UI"/>
              </a:rPr>
              <a:t>jugé</a:t>
            </a:r>
            <a:r>
              <a:rPr sz="2000" spc="5" dirty="0">
                <a:latin typeface="Segoe UI"/>
                <a:cs typeface="Segoe UI"/>
              </a:rPr>
              <a:t>  </a:t>
            </a:r>
            <a:r>
              <a:rPr sz="2000" dirty="0">
                <a:latin typeface="Segoe UI"/>
                <a:cs typeface="Segoe UI"/>
              </a:rPr>
              <a:t>de</a:t>
            </a:r>
            <a:r>
              <a:rPr sz="2000" spc="15" dirty="0">
                <a:latin typeface="Segoe UI"/>
                <a:cs typeface="Segoe UI"/>
              </a:rPr>
              <a:t>  </a:t>
            </a:r>
            <a:r>
              <a:rPr sz="2000" dirty="0">
                <a:latin typeface="Segoe UI"/>
                <a:cs typeface="Segoe UI"/>
              </a:rPr>
              <a:t>façon</a:t>
            </a:r>
            <a:r>
              <a:rPr sz="2000" spc="15" dirty="0">
                <a:latin typeface="Segoe UI"/>
                <a:cs typeface="Segoe UI"/>
              </a:rPr>
              <a:t>  </a:t>
            </a:r>
            <a:r>
              <a:rPr sz="2000" dirty="0">
                <a:latin typeface="Segoe UI"/>
                <a:cs typeface="Segoe UI"/>
              </a:rPr>
              <a:t>pragmatique</a:t>
            </a:r>
            <a:r>
              <a:rPr sz="2000" spc="20" dirty="0">
                <a:latin typeface="Segoe UI"/>
                <a:cs typeface="Segoe UI"/>
              </a:rPr>
              <a:t>  </a:t>
            </a:r>
            <a:r>
              <a:rPr sz="2000" dirty="0">
                <a:latin typeface="Segoe UI"/>
                <a:cs typeface="Segoe UI"/>
              </a:rPr>
              <a:t>que</a:t>
            </a:r>
            <a:r>
              <a:rPr sz="2000" spc="15" dirty="0">
                <a:latin typeface="Segoe UI"/>
                <a:cs typeface="Segoe UI"/>
              </a:rPr>
              <a:t>  </a:t>
            </a:r>
            <a:r>
              <a:rPr sz="2000" dirty="0">
                <a:latin typeface="Segoe UI"/>
                <a:cs typeface="Segoe UI"/>
              </a:rPr>
              <a:t>l’acheteur</a:t>
            </a:r>
            <a:r>
              <a:rPr sz="2000" spc="15" dirty="0">
                <a:latin typeface="Segoe UI"/>
                <a:cs typeface="Segoe UI"/>
              </a:rPr>
              <a:t>  </a:t>
            </a:r>
            <a:r>
              <a:rPr sz="2000" dirty="0">
                <a:latin typeface="Segoe UI"/>
                <a:cs typeface="Segoe UI"/>
              </a:rPr>
              <a:t>peut</a:t>
            </a:r>
            <a:r>
              <a:rPr sz="2000" spc="15" dirty="0">
                <a:latin typeface="Segoe UI"/>
                <a:cs typeface="Segoe UI"/>
              </a:rPr>
              <a:t>  </a:t>
            </a:r>
            <a:r>
              <a:rPr sz="2000" b="1" dirty="0">
                <a:latin typeface="Segoe UI"/>
                <a:cs typeface="Segoe UI"/>
              </a:rPr>
              <a:t>s’affranchir</a:t>
            </a:r>
            <a:r>
              <a:rPr sz="2000" b="1" spc="10" dirty="0">
                <a:latin typeface="Segoe UI"/>
                <a:cs typeface="Segoe UI"/>
              </a:rPr>
              <a:t>  </a:t>
            </a:r>
            <a:r>
              <a:rPr sz="2000" b="1" dirty="0">
                <a:latin typeface="Segoe UI"/>
                <a:cs typeface="Segoe UI"/>
              </a:rPr>
              <a:t>du</a:t>
            </a:r>
            <a:r>
              <a:rPr sz="2000" b="1" spc="10" dirty="0">
                <a:latin typeface="Segoe UI"/>
                <a:cs typeface="Segoe UI"/>
              </a:rPr>
              <a:t>  </a:t>
            </a:r>
            <a:r>
              <a:rPr sz="2000" b="1" spc="-10" dirty="0">
                <a:latin typeface="Segoe UI"/>
                <a:cs typeface="Segoe UI"/>
              </a:rPr>
              <a:t>caractère </a:t>
            </a:r>
            <a:r>
              <a:rPr sz="2000" b="1" dirty="0">
                <a:latin typeface="Segoe UI"/>
                <a:cs typeface="Segoe UI"/>
              </a:rPr>
              <a:t>obligatoire</a:t>
            </a:r>
            <a:r>
              <a:rPr sz="2000" b="1" spc="135" dirty="0">
                <a:latin typeface="Segoe UI"/>
                <a:cs typeface="Segoe UI"/>
              </a:rPr>
              <a:t> </a:t>
            </a:r>
            <a:r>
              <a:rPr sz="2000" b="1" dirty="0">
                <a:latin typeface="Segoe UI"/>
                <a:cs typeface="Segoe UI"/>
              </a:rPr>
              <a:t>du</a:t>
            </a:r>
            <a:r>
              <a:rPr sz="2000" b="1" spc="155" dirty="0">
                <a:latin typeface="Segoe UI"/>
                <a:cs typeface="Segoe UI"/>
              </a:rPr>
              <a:t> </a:t>
            </a:r>
            <a:r>
              <a:rPr sz="2000" b="1" dirty="0">
                <a:latin typeface="Segoe UI"/>
                <a:cs typeface="Segoe UI"/>
              </a:rPr>
              <a:t>RC</a:t>
            </a:r>
            <a:r>
              <a:rPr sz="2000" b="1" spc="155" dirty="0">
                <a:latin typeface="Segoe UI"/>
                <a:cs typeface="Segoe UI"/>
              </a:rPr>
              <a:t> </a:t>
            </a:r>
            <a:r>
              <a:rPr sz="2000" b="1" dirty="0">
                <a:latin typeface="Segoe UI"/>
                <a:cs typeface="Segoe UI"/>
              </a:rPr>
              <a:t>quant</a:t>
            </a:r>
            <a:r>
              <a:rPr sz="2000" b="1" spc="145" dirty="0">
                <a:latin typeface="Segoe UI"/>
                <a:cs typeface="Segoe UI"/>
              </a:rPr>
              <a:t> </a:t>
            </a:r>
            <a:r>
              <a:rPr sz="2000" b="1" dirty="0">
                <a:latin typeface="Segoe UI"/>
                <a:cs typeface="Segoe UI"/>
              </a:rPr>
              <a:t>au</a:t>
            </a:r>
            <a:r>
              <a:rPr sz="2000" b="1" spc="155" dirty="0">
                <a:latin typeface="Segoe UI"/>
                <a:cs typeface="Segoe UI"/>
              </a:rPr>
              <a:t> </a:t>
            </a:r>
            <a:r>
              <a:rPr sz="2000" b="1" dirty="0">
                <a:latin typeface="Segoe UI"/>
                <a:cs typeface="Segoe UI"/>
              </a:rPr>
              <a:t>délai</a:t>
            </a:r>
            <a:r>
              <a:rPr sz="2000" b="1" spc="135" dirty="0">
                <a:latin typeface="Segoe UI"/>
                <a:cs typeface="Segoe UI"/>
              </a:rPr>
              <a:t> </a:t>
            </a:r>
            <a:r>
              <a:rPr sz="2000" b="1" dirty="0">
                <a:latin typeface="Segoe UI"/>
                <a:cs typeface="Segoe UI"/>
              </a:rPr>
              <a:t>laissé</a:t>
            </a:r>
            <a:r>
              <a:rPr sz="2000" b="1" spc="145" dirty="0">
                <a:latin typeface="Segoe UI"/>
                <a:cs typeface="Segoe UI"/>
              </a:rPr>
              <a:t> </a:t>
            </a:r>
            <a:r>
              <a:rPr sz="2000" b="1" dirty="0">
                <a:latin typeface="Segoe UI"/>
                <a:cs typeface="Segoe UI"/>
              </a:rPr>
              <a:t>à</a:t>
            </a:r>
            <a:r>
              <a:rPr sz="2000" b="1" spc="155" dirty="0">
                <a:latin typeface="Segoe UI"/>
                <a:cs typeface="Segoe UI"/>
              </a:rPr>
              <a:t> </a:t>
            </a:r>
            <a:r>
              <a:rPr sz="2000" b="1" dirty="0">
                <a:latin typeface="Segoe UI"/>
                <a:cs typeface="Segoe UI"/>
              </a:rPr>
              <a:t>l’attributaire</a:t>
            </a:r>
            <a:r>
              <a:rPr sz="2000" b="1" spc="135" dirty="0">
                <a:latin typeface="Segoe UI"/>
                <a:cs typeface="Segoe UI"/>
              </a:rPr>
              <a:t> </a:t>
            </a:r>
            <a:r>
              <a:rPr sz="2000" b="1" dirty="0">
                <a:latin typeface="Segoe UI"/>
                <a:cs typeface="Segoe UI"/>
              </a:rPr>
              <a:t>pour</a:t>
            </a:r>
            <a:r>
              <a:rPr sz="2000" b="1" spc="155" dirty="0">
                <a:latin typeface="Segoe UI"/>
                <a:cs typeface="Segoe UI"/>
              </a:rPr>
              <a:t> </a:t>
            </a:r>
            <a:r>
              <a:rPr sz="2000" b="1" dirty="0">
                <a:latin typeface="Segoe UI"/>
                <a:cs typeface="Segoe UI"/>
              </a:rPr>
              <a:t>fournir</a:t>
            </a:r>
            <a:r>
              <a:rPr sz="2000" b="1" spc="155" dirty="0">
                <a:latin typeface="Segoe UI"/>
                <a:cs typeface="Segoe UI"/>
              </a:rPr>
              <a:t> </a:t>
            </a:r>
            <a:r>
              <a:rPr sz="2000" b="1" dirty="0">
                <a:latin typeface="Segoe UI"/>
                <a:cs typeface="Segoe UI"/>
              </a:rPr>
              <a:t>ses</a:t>
            </a:r>
            <a:r>
              <a:rPr sz="2000" b="1" spc="150" dirty="0">
                <a:latin typeface="Segoe UI"/>
                <a:cs typeface="Segoe UI"/>
              </a:rPr>
              <a:t> </a:t>
            </a:r>
            <a:r>
              <a:rPr sz="2000" b="1" dirty="0">
                <a:latin typeface="Segoe UI"/>
                <a:cs typeface="Segoe UI"/>
              </a:rPr>
              <a:t>attestations</a:t>
            </a:r>
            <a:r>
              <a:rPr sz="2000" b="1" spc="135" dirty="0">
                <a:latin typeface="Segoe UI"/>
                <a:cs typeface="Segoe UI"/>
              </a:rPr>
              <a:t> </a:t>
            </a:r>
            <a:r>
              <a:rPr sz="2000" b="1" dirty="0">
                <a:latin typeface="Segoe UI"/>
                <a:cs typeface="Segoe UI"/>
              </a:rPr>
              <a:t>fiscales</a:t>
            </a:r>
            <a:r>
              <a:rPr sz="2000" b="1" spc="150" dirty="0">
                <a:latin typeface="Segoe UI"/>
                <a:cs typeface="Segoe UI"/>
              </a:rPr>
              <a:t> </a:t>
            </a:r>
            <a:r>
              <a:rPr sz="2000" b="1" spc="-25" dirty="0">
                <a:latin typeface="Segoe UI"/>
                <a:cs typeface="Segoe UI"/>
              </a:rPr>
              <a:t>et </a:t>
            </a:r>
            <a:r>
              <a:rPr sz="2000" b="1" dirty="0">
                <a:latin typeface="Segoe UI"/>
                <a:cs typeface="Segoe UI"/>
              </a:rPr>
              <a:t>sociales</a:t>
            </a:r>
            <a:r>
              <a:rPr sz="2000" b="1" spc="-30" dirty="0">
                <a:latin typeface="Segoe UI"/>
                <a:cs typeface="Segoe UI"/>
              </a:rPr>
              <a:t> </a:t>
            </a:r>
            <a:r>
              <a:rPr sz="2000" spc="-10" dirty="0">
                <a:latin typeface="Segoe UI"/>
                <a:cs typeface="Segoe UI"/>
              </a:rPr>
              <a:t>(cf.</a:t>
            </a:r>
            <a:r>
              <a:rPr sz="2000" spc="-5" dirty="0">
                <a:latin typeface="Segoe UI"/>
                <a:cs typeface="Segoe UI"/>
              </a:rPr>
              <a:t> </a:t>
            </a:r>
            <a:r>
              <a:rPr sz="2000" dirty="0">
                <a:latin typeface="Segoe UI"/>
                <a:cs typeface="Segoe UI"/>
              </a:rPr>
              <a:t>articles</a:t>
            </a:r>
            <a:r>
              <a:rPr sz="2000" spc="-5" dirty="0">
                <a:latin typeface="Segoe UI"/>
                <a:cs typeface="Segoe UI"/>
              </a:rPr>
              <a:t> </a:t>
            </a:r>
            <a:r>
              <a:rPr sz="2000" dirty="0">
                <a:latin typeface="Segoe UI"/>
                <a:cs typeface="Segoe UI"/>
              </a:rPr>
              <a:t>R.</a:t>
            </a:r>
            <a:r>
              <a:rPr sz="2000" spc="-5" dirty="0">
                <a:latin typeface="Segoe UI"/>
                <a:cs typeface="Segoe UI"/>
              </a:rPr>
              <a:t> </a:t>
            </a:r>
            <a:r>
              <a:rPr sz="2000" spc="-10" dirty="0">
                <a:latin typeface="Segoe UI"/>
                <a:cs typeface="Segoe UI"/>
              </a:rPr>
              <a:t>2143-</a:t>
            </a:r>
            <a:r>
              <a:rPr sz="2000" dirty="0">
                <a:latin typeface="Segoe UI"/>
                <a:cs typeface="Segoe UI"/>
              </a:rPr>
              <a:t>6</a:t>
            </a:r>
            <a:r>
              <a:rPr sz="2000" spc="-35" dirty="0">
                <a:latin typeface="Segoe UI"/>
                <a:cs typeface="Segoe UI"/>
              </a:rPr>
              <a:t> </a:t>
            </a:r>
            <a:r>
              <a:rPr sz="2000" dirty="0">
                <a:latin typeface="Segoe UI"/>
                <a:cs typeface="Segoe UI"/>
              </a:rPr>
              <a:t>à</a:t>
            </a:r>
            <a:r>
              <a:rPr sz="2000" spc="-15" dirty="0">
                <a:latin typeface="Segoe UI"/>
                <a:cs typeface="Segoe UI"/>
              </a:rPr>
              <a:t> </a:t>
            </a:r>
            <a:r>
              <a:rPr sz="2000" dirty="0">
                <a:latin typeface="Segoe UI"/>
                <a:cs typeface="Segoe UI"/>
              </a:rPr>
              <a:t>R.</a:t>
            </a:r>
            <a:r>
              <a:rPr sz="2000" spc="-10" dirty="0">
                <a:latin typeface="Segoe UI"/>
                <a:cs typeface="Segoe UI"/>
              </a:rPr>
              <a:t> 2143-</a:t>
            </a:r>
            <a:r>
              <a:rPr sz="2000" dirty="0">
                <a:latin typeface="Segoe UI"/>
                <a:cs typeface="Segoe UI"/>
              </a:rPr>
              <a:t>10</a:t>
            </a:r>
            <a:r>
              <a:rPr sz="2000" spc="-40" dirty="0">
                <a:latin typeface="Segoe UI"/>
                <a:cs typeface="Segoe UI"/>
              </a:rPr>
              <a:t> </a:t>
            </a:r>
            <a:r>
              <a:rPr sz="2000" dirty="0">
                <a:latin typeface="Segoe UI"/>
                <a:cs typeface="Segoe UI"/>
              </a:rPr>
              <a:t>du code</a:t>
            </a:r>
            <a:r>
              <a:rPr sz="2000" spc="-10" dirty="0">
                <a:latin typeface="Segoe UI"/>
                <a:cs typeface="Segoe UI"/>
              </a:rPr>
              <a:t> </a:t>
            </a:r>
            <a:r>
              <a:rPr sz="2000" dirty="0">
                <a:latin typeface="Segoe UI"/>
                <a:cs typeface="Segoe UI"/>
              </a:rPr>
              <a:t>de</a:t>
            </a:r>
            <a:r>
              <a:rPr sz="2000" spc="-10" dirty="0">
                <a:latin typeface="Segoe UI"/>
                <a:cs typeface="Segoe UI"/>
              </a:rPr>
              <a:t> </a:t>
            </a:r>
            <a:r>
              <a:rPr sz="2000" dirty="0">
                <a:latin typeface="Segoe UI"/>
                <a:cs typeface="Segoe UI"/>
              </a:rPr>
              <a:t>la</a:t>
            </a:r>
            <a:r>
              <a:rPr sz="2000" spc="-5" dirty="0">
                <a:latin typeface="Segoe UI"/>
                <a:cs typeface="Segoe UI"/>
              </a:rPr>
              <a:t> </a:t>
            </a:r>
            <a:r>
              <a:rPr sz="2000" dirty="0">
                <a:latin typeface="Segoe UI"/>
                <a:cs typeface="Segoe UI"/>
              </a:rPr>
              <a:t>commande</a:t>
            </a:r>
            <a:r>
              <a:rPr sz="2000" spc="-25" dirty="0">
                <a:latin typeface="Segoe UI"/>
                <a:cs typeface="Segoe UI"/>
              </a:rPr>
              <a:t> </a:t>
            </a:r>
            <a:r>
              <a:rPr sz="2000" spc="-10" dirty="0">
                <a:latin typeface="Segoe UI"/>
                <a:cs typeface="Segoe UI"/>
              </a:rPr>
              <a:t>publique).</a:t>
            </a:r>
            <a:endParaRPr sz="2000" dirty="0">
              <a:latin typeface="Segoe UI"/>
              <a:cs typeface="Segoe UI"/>
            </a:endParaRPr>
          </a:p>
          <a:p>
            <a:pPr marL="38100" marR="31115" algn="just">
              <a:lnSpc>
                <a:spcPct val="100000"/>
              </a:lnSpc>
              <a:spcBef>
                <a:spcPts val="1800"/>
              </a:spcBef>
            </a:pPr>
            <a:r>
              <a:rPr sz="2000" dirty="0">
                <a:latin typeface="Segoe UI"/>
                <a:cs typeface="Segoe UI"/>
              </a:rPr>
              <a:t>En</a:t>
            </a:r>
            <a:r>
              <a:rPr sz="2000" spc="300" dirty="0">
                <a:latin typeface="Segoe UI"/>
                <a:cs typeface="Segoe UI"/>
              </a:rPr>
              <a:t> </a:t>
            </a:r>
            <a:r>
              <a:rPr sz="2000" dirty="0">
                <a:latin typeface="Segoe UI"/>
                <a:cs typeface="Segoe UI"/>
              </a:rPr>
              <a:t>effet,</a:t>
            </a:r>
            <a:r>
              <a:rPr sz="2000" spc="305" dirty="0">
                <a:latin typeface="Segoe UI"/>
                <a:cs typeface="Segoe UI"/>
              </a:rPr>
              <a:t> </a:t>
            </a:r>
            <a:r>
              <a:rPr sz="2000" dirty="0">
                <a:latin typeface="Segoe UI"/>
                <a:cs typeface="Segoe UI"/>
              </a:rPr>
              <a:t>la</a:t>
            </a:r>
            <a:r>
              <a:rPr sz="2000" spc="310" dirty="0">
                <a:latin typeface="Segoe UI"/>
                <a:cs typeface="Segoe UI"/>
              </a:rPr>
              <a:t> </a:t>
            </a:r>
            <a:r>
              <a:rPr sz="2000" dirty="0">
                <a:latin typeface="Segoe UI"/>
                <a:cs typeface="Segoe UI"/>
              </a:rPr>
              <a:t>seule</a:t>
            </a:r>
            <a:r>
              <a:rPr sz="2000" spc="295" dirty="0">
                <a:latin typeface="Segoe UI"/>
                <a:cs typeface="Segoe UI"/>
              </a:rPr>
              <a:t> </a:t>
            </a:r>
            <a:r>
              <a:rPr sz="2000" dirty="0">
                <a:latin typeface="Segoe UI"/>
                <a:cs typeface="Segoe UI"/>
              </a:rPr>
              <a:t>circonstance</a:t>
            </a:r>
            <a:r>
              <a:rPr sz="2000" spc="315" dirty="0">
                <a:latin typeface="Segoe UI"/>
                <a:cs typeface="Segoe UI"/>
              </a:rPr>
              <a:t> </a:t>
            </a:r>
            <a:r>
              <a:rPr sz="2000" dirty="0">
                <a:latin typeface="Segoe UI"/>
                <a:cs typeface="Segoe UI"/>
              </a:rPr>
              <a:t>que</a:t>
            </a:r>
            <a:r>
              <a:rPr sz="2000" spc="300" dirty="0">
                <a:latin typeface="Segoe UI"/>
                <a:cs typeface="Segoe UI"/>
              </a:rPr>
              <a:t> </a:t>
            </a:r>
            <a:r>
              <a:rPr sz="2000" dirty="0">
                <a:latin typeface="Segoe UI"/>
                <a:cs typeface="Segoe UI"/>
              </a:rPr>
              <a:t>ces</a:t>
            </a:r>
            <a:r>
              <a:rPr sz="2000" spc="295" dirty="0">
                <a:latin typeface="Segoe UI"/>
                <a:cs typeface="Segoe UI"/>
              </a:rPr>
              <a:t> </a:t>
            </a:r>
            <a:r>
              <a:rPr sz="2000" dirty="0">
                <a:latin typeface="Segoe UI"/>
                <a:cs typeface="Segoe UI"/>
              </a:rPr>
              <a:t>certificats</a:t>
            </a:r>
            <a:r>
              <a:rPr sz="2000" spc="315" dirty="0">
                <a:latin typeface="Segoe UI"/>
                <a:cs typeface="Segoe UI"/>
              </a:rPr>
              <a:t> </a:t>
            </a:r>
            <a:r>
              <a:rPr sz="2000" dirty="0">
                <a:latin typeface="Segoe UI"/>
                <a:cs typeface="Segoe UI"/>
              </a:rPr>
              <a:t>et</a:t>
            </a:r>
            <a:r>
              <a:rPr sz="2000" spc="305" dirty="0">
                <a:latin typeface="Segoe UI"/>
                <a:cs typeface="Segoe UI"/>
              </a:rPr>
              <a:t> </a:t>
            </a:r>
            <a:r>
              <a:rPr sz="2000" dirty="0">
                <a:latin typeface="Segoe UI"/>
                <a:cs typeface="Segoe UI"/>
              </a:rPr>
              <a:t>attestations</a:t>
            </a:r>
            <a:r>
              <a:rPr sz="2000" spc="295" dirty="0">
                <a:latin typeface="Segoe UI"/>
                <a:cs typeface="Segoe UI"/>
              </a:rPr>
              <a:t> </a:t>
            </a:r>
            <a:r>
              <a:rPr sz="2000" dirty="0">
                <a:latin typeface="Segoe UI"/>
                <a:cs typeface="Segoe UI"/>
              </a:rPr>
              <a:t>auraient</a:t>
            </a:r>
            <a:r>
              <a:rPr sz="2000" spc="300" dirty="0">
                <a:latin typeface="Segoe UI"/>
                <a:cs typeface="Segoe UI"/>
              </a:rPr>
              <a:t> </a:t>
            </a:r>
            <a:r>
              <a:rPr sz="2000" dirty="0">
                <a:latin typeface="Segoe UI"/>
                <a:cs typeface="Segoe UI"/>
              </a:rPr>
              <a:t>été</a:t>
            </a:r>
            <a:r>
              <a:rPr sz="2000" spc="290" dirty="0">
                <a:latin typeface="Segoe UI"/>
                <a:cs typeface="Segoe UI"/>
              </a:rPr>
              <a:t> </a:t>
            </a:r>
            <a:r>
              <a:rPr sz="2000" dirty="0">
                <a:latin typeface="Segoe UI"/>
                <a:cs typeface="Segoe UI"/>
              </a:rPr>
              <a:t>produits</a:t>
            </a:r>
            <a:r>
              <a:rPr sz="2000" spc="305" dirty="0">
                <a:latin typeface="Segoe UI"/>
                <a:cs typeface="Segoe UI"/>
              </a:rPr>
              <a:t> </a:t>
            </a:r>
            <a:r>
              <a:rPr sz="2000" b="1" spc="-10" dirty="0">
                <a:latin typeface="Segoe UI"/>
                <a:cs typeface="Segoe UI"/>
              </a:rPr>
              <a:t>au-</a:t>
            </a:r>
            <a:r>
              <a:rPr sz="2000" b="1" dirty="0">
                <a:latin typeface="Segoe UI"/>
                <a:cs typeface="Segoe UI"/>
              </a:rPr>
              <a:t>delà</a:t>
            </a:r>
            <a:r>
              <a:rPr sz="2000" b="1" spc="300" dirty="0">
                <a:latin typeface="Segoe UI"/>
                <a:cs typeface="Segoe UI"/>
              </a:rPr>
              <a:t> </a:t>
            </a:r>
            <a:r>
              <a:rPr sz="2000" b="1" spc="-25" dirty="0">
                <a:latin typeface="Segoe UI"/>
                <a:cs typeface="Segoe UI"/>
              </a:rPr>
              <a:t>du </a:t>
            </a:r>
            <a:r>
              <a:rPr sz="2000" b="1" dirty="0">
                <a:latin typeface="Segoe UI"/>
                <a:cs typeface="Segoe UI"/>
              </a:rPr>
              <a:t>délai</a:t>
            </a:r>
            <a:r>
              <a:rPr sz="2000" b="1" spc="-45" dirty="0">
                <a:latin typeface="Segoe UI"/>
                <a:cs typeface="Segoe UI"/>
              </a:rPr>
              <a:t> </a:t>
            </a:r>
            <a:r>
              <a:rPr sz="2000" b="1" dirty="0">
                <a:latin typeface="Segoe UI"/>
                <a:cs typeface="Segoe UI"/>
              </a:rPr>
              <a:t>prévu</a:t>
            </a:r>
            <a:r>
              <a:rPr sz="2000" b="1" spc="-35" dirty="0">
                <a:latin typeface="Segoe UI"/>
                <a:cs typeface="Segoe UI"/>
              </a:rPr>
              <a:t> </a:t>
            </a:r>
            <a:r>
              <a:rPr sz="2000" dirty="0">
                <a:latin typeface="Segoe UI"/>
                <a:cs typeface="Segoe UI"/>
              </a:rPr>
              <a:t>par</a:t>
            </a:r>
            <a:r>
              <a:rPr sz="2000" spc="-45" dirty="0">
                <a:latin typeface="Segoe UI"/>
                <a:cs typeface="Segoe UI"/>
              </a:rPr>
              <a:t> </a:t>
            </a:r>
            <a:r>
              <a:rPr sz="2000" dirty="0">
                <a:latin typeface="Segoe UI"/>
                <a:cs typeface="Segoe UI"/>
              </a:rPr>
              <a:t>le</a:t>
            </a:r>
            <a:r>
              <a:rPr sz="2000" spc="-25" dirty="0">
                <a:latin typeface="Segoe UI"/>
                <a:cs typeface="Segoe UI"/>
              </a:rPr>
              <a:t> </a:t>
            </a:r>
            <a:r>
              <a:rPr sz="2000" dirty="0">
                <a:latin typeface="Segoe UI"/>
                <a:cs typeface="Segoe UI"/>
              </a:rPr>
              <a:t>règlement</a:t>
            </a:r>
            <a:r>
              <a:rPr sz="2000" spc="-15" dirty="0">
                <a:latin typeface="Segoe UI"/>
                <a:cs typeface="Segoe UI"/>
              </a:rPr>
              <a:t> </a:t>
            </a:r>
            <a:r>
              <a:rPr sz="2000" dirty="0">
                <a:latin typeface="Segoe UI"/>
                <a:cs typeface="Segoe UI"/>
              </a:rPr>
              <a:t>de</a:t>
            </a:r>
            <a:r>
              <a:rPr sz="2000" spc="-35" dirty="0">
                <a:latin typeface="Segoe UI"/>
                <a:cs typeface="Segoe UI"/>
              </a:rPr>
              <a:t> </a:t>
            </a:r>
            <a:r>
              <a:rPr sz="2000" dirty="0">
                <a:latin typeface="Segoe UI"/>
                <a:cs typeface="Segoe UI"/>
              </a:rPr>
              <a:t>la</a:t>
            </a:r>
            <a:r>
              <a:rPr sz="2000" spc="-35" dirty="0">
                <a:latin typeface="Segoe UI"/>
                <a:cs typeface="Segoe UI"/>
              </a:rPr>
              <a:t> </a:t>
            </a:r>
            <a:r>
              <a:rPr sz="2000" dirty="0">
                <a:latin typeface="Segoe UI"/>
                <a:cs typeface="Segoe UI"/>
              </a:rPr>
              <a:t>consultation</a:t>
            </a:r>
            <a:r>
              <a:rPr sz="2000" spc="-45" dirty="0">
                <a:latin typeface="Segoe UI"/>
                <a:cs typeface="Segoe UI"/>
              </a:rPr>
              <a:t> </a:t>
            </a:r>
            <a:r>
              <a:rPr sz="2000" dirty="0">
                <a:latin typeface="Segoe UI"/>
                <a:cs typeface="Segoe UI"/>
              </a:rPr>
              <a:t>est</a:t>
            </a:r>
            <a:r>
              <a:rPr sz="2000" spc="-30" dirty="0">
                <a:latin typeface="Segoe UI"/>
                <a:cs typeface="Segoe UI"/>
              </a:rPr>
              <a:t> </a:t>
            </a:r>
            <a:r>
              <a:rPr sz="2000" b="1" dirty="0">
                <a:latin typeface="Segoe UI"/>
                <a:cs typeface="Segoe UI"/>
              </a:rPr>
              <a:t>sans</a:t>
            </a:r>
            <a:r>
              <a:rPr sz="2000" b="1" spc="-55" dirty="0">
                <a:latin typeface="Segoe UI"/>
                <a:cs typeface="Segoe UI"/>
              </a:rPr>
              <a:t> </a:t>
            </a:r>
            <a:r>
              <a:rPr sz="2000" b="1" dirty="0">
                <a:latin typeface="Segoe UI"/>
                <a:cs typeface="Segoe UI"/>
              </a:rPr>
              <a:t>incidence</a:t>
            </a:r>
            <a:r>
              <a:rPr sz="2000" b="1" spc="-15" dirty="0">
                <a:latin typeface="Segoe UI"/>
                <a:cs typeface="Segoe UI"/>
              </a:rPr>
              <a:t> </a:t>
            </a:r>
            <a:r>
              <a:rPr sz="2000" b="1" dirty="0">
                <a:latin typeface="Segoe UI"/>
                <a:cs typeface="Segoe UI"/>
              </a:rPr>
              <a:t>sur</a:t>
            </a:r>
            <a:r>
              <a:rPr sz="2000" b="1" spc="-45" dirty="0">
                <a:latin typeface="Segoe UI"/>
                <a:cs typeface="Segoe UI"/>
              </a:rPr>
              <a:t> </a:t>
            </a:r>
            <a:r>
              <a:rPr sz="2000" b="1" dirty="0">
                <a:latin typeface="Segoe UI"/>
                <a:cs typeface="Segoe UI"/>
              </a:rPr>
              <a:t>la</a:t>
            </a:r>
            <a:r>
              <a:rPr sz="2000" b="1" spc="-45" dirty="0">
                <a:latin typeface="Segoe UI"/>
                <a:cs typeface="Segoe UI"/>
              </a:rPr>
              <a:t> </a:t>
            </a:r>
            <a:r>
              <a:rPr sz="2000" b="1" dirty="0">
                <a:latin typeface="Segoe UI"/>
                <a:cs typeface="Segoe UI"/>
              </a:rPr>
              <a:t>régularité</a:t>
            </a:r>
            <a:r>
              <a:rPr sz="2000" b="1" spc="-15" dirty="0">
                <a:latin typeface="Segoe UI"/>
                <a:cs typeface="Segoe UI"/>
              </a:rPr>
              <a:t> </a:t>
            </a:r>
            <a:r>
              <a:rPr sz="2000" dirty="0">
                <a:latin typeface="Segoe UI"/>
                <a:cs typeface="Segoe UI"/>
              </a:rPr>
              <a:t>de</a:t>
            </a:r>
            <a:r>
              <a:rPr sz="2000" spc="-35" dirty="0">
                <a:latin typeface="Segoe UI"/>
                <a:cs typeface="Segoe UI"/>
              </a:rPr>
              <a:t> </a:t>
            </a:r>
            <a:r>
              <a:rPr sz="2000" dirty="0">
                <a:latin typeface="Segoe UI"/>
                <a:cs typeface="Segoe UI"/>
              </a:rPr>
              <a:t>la</a:t>
            </a:r>
            <a:r>
              <a:rPr sz="2000" spc="-35" dirty="0">
                <a:latin typeface="Segoe UI"/>
                <a:cs typeface="Segoe UI"/>
              </a:rPr>
              <a:t> </a:t>
            </a:r>
            <a:r>
              <a:rPr sz="2000" spc="-10" dirty="0">
                <a:latin typeface="Segoe UI"/>
                <a:cs typeface="Segoe UI"/>
              </a:rPr>
              <a:t>procédure.</a:t>
            </a:r>
            <a:endParaRPr sz="2000" dirty="0">
              <a:latin typeface="Segoe UI"/>
              <a:cs typeface="Segoe UI"/>
            </a:endParaRPr>
          </a:p>
          <a:p>
            <a:pPr marL="38100" algn="just">
              <a:lnSpc>
                <a:spcPct val="100000"/>
              </a:lnSpc>
              <a:spcBef>
                <a:spcPts val="1800"/>
              </a:spcBef>
            </a:pPr>
            <a:r>
              <a:rPr sz="2000" dirty="0">
                <a:latin typeface="Segoe UI"/>
                <a:cs typeface="Segoe UI"/>
              </a:rPr>
              <a:t>En</a:t>
            </a:r>
            <a:r>
              <a:rPr sz="2000" spc="60" dirty="0">
                <a:latin typeface="Segoe UI"/>
                <a:cs typeface="Segoe UI"/>
              </a:rPr>
              <a:t> </a:t>
            </a:r>
            <a:r>
              <a:rPr sz="2000" dirty="0">
                <a:latin typeface="Segoe UI"/>
                <a:cs typeface="Segoe UI"/>
              </a:rPr>
              <a:t>l’espèce,</a:t>
            </a:r>
            <a:r>
              <a:rPr sz="2000" spc="50" dirty="0">
                <a:latin typeface="Segoe UI"/>
                <a:cs typeface="Segoe UI"/>
              </a:rPr>
              <a:t> </a:t>
            </a:r>
            <a:r>
              <a:rPr sz="2000" b="1" dirty="0">
                <a:latin typeface="Segoe UI"/>
                <a:cs typeface="Segoe UI"/>
              </a:rPr>
              <a:t>le</a:t>
            </a:r>
            <a:r>
              <a:rPr sz="2000" b="1" spc="50" dirty="0">
                <a:latin typeface="Segoe UI"/>
                <a:cs typeface="Segoe UI"/>
              </a:rPr>
              <a:t> </a:t>
            </a:r>
            <a:r>
              <a:rPr sz="2000" b="1" dirty="0">
                <a:latin typeface="Segoe UI"/>
                <a:cs typeface="Segoe UI"/>
              </a:rPr>
              <a:t>titulaire</a:t>
            </a:r>
            <a:r>
              <a:rPr sz="2000" b="1" spc="50" dirty="0">
                <a:latin typeface="Segoe UI"/>
                <a:cs typeface="Segoe UI"/>
              </a:rPr>
              <a:t> </a:t>
            </a:r>
            <a:r>
              <a:rPr sz="2000" b="1" dirty="0">
                <a:latin typeface="Segoe UI"/>
                <a:cs typeface="Segoe UI"/>
              </a:rPr>
              <a:t>pressenti</a:t>
            </a:r>
            <a:r>
              <a:rPr sz="2000" b="1" spc="50" dirty="0">
                <a:latin typeface="Segoe UI"/>
                <a:cs typeface="Segoe UI"/>
              </a:rPr>
              <a:t> </a:t>
            </a:r>
            <a:r>
              <a:rPr sz="2000" b="1" dirty="0">
                <a:latin typeface="Segoe UI"/>
                <a:cs typeface="Segoe UI"/>
              </a:rPr>
              <a:t>avait</a:t>
            </a:r>
            <a:r>
              <a:rPr sz="2000" b="1" spc="40" dirty="0">
                <a:latin typeface="Segoe UI"/>
                <a:cs typeface="Segoe UI"/>
              </a:rPr>
              <a:t> </a:t>
            </a:r>
            <a:r>
              <a:rPr sz="2000" b="1" dirty="0">
                <a:latin typeface="Segoe UI"/>
                <a:cs typeface="Segoe UI"/>
              </a:rPr>
              <a:t>communiqué</a:t>
            </a:r>
            <a:r>
              <a:rPr sz="2000" b="1" spc="40" dirty="0">
                <a:latin typeface="Segoe UI"/>
                <a:cs typeface="Segoe UI"/>
              </a:rPr>
              <a:t> </a:t>
            </a:r>
            <a:r>
              <a:rPr sz="2000" b="1" dirty="0">
                <a:latin typeface="Segoe UI"/>
                <a:cs typeface="Segoe UI"/>
              </a:rPr>
              <a:t>ses</a:t>
            </a:r>
            <a:r>
              <a:rPr sz="2000" b="1" spc="50" dirty="0">
                <a:latin typeface="Segoe UI"/>
                <a:cs typeface="Segoe UI"/>
              </a:rPr>
              <a:t> </a:t>
            </a:r>
            <a:r>
              <a:rPr sz="2000" b="1" dirty="0">
                <a:latin typeface="Segoe UI"/>
                <a:cs typeface="Segoe UI"/>
              </a:rPr>
              <a:t>attestations</a:t>
            </a:r>
            <a:r>
              <a:rPr sz="2000" b="1" spc="45" dirty="0">
                <a:latin typeface="Segoe UI"/>
                <a:cs typeface="Segoe UI"/>
              </a:rPr>
              <a:t> </a:t>
            </a:r>
            <a:r>
              <a:rPr sz="2000" b="1" dirty="0">
                <a:latin typeface="Segoe UI"/>
                <a:cs typeface="Segoe UI"/>
              </a:rPr>
              <a:t>au</a:t>
            </a:r>
            <a:r>
              <a:rPr sz="2000" b="1" spc="55" dirty="0">
                <a:latin typeface="Segoe UI"/>
                <a:cs typeface="Segoe UI"/>
              </a:rPr>
              <a:t> </a:t>
            </a:r>
            <a:r>
              <a:rPr sz="2000" b="1" dirty="0">
                <a:latin typeface="Segoe UI"/>
                <a:cs typeface="Segoe UI"/>
              </a:rPr>
              <a:t>stade</a:t>
            </a:r>
            <a:r>
              <a:rPr sz="2000" b="1" spc="50" dirty="0">
                <a:latin typeface="Segoe UI"/>
                <a:cs typeface="Segoe UI"/>
              </a:rPr>
              <a:t> </a:t>
            </a:r>
            <a:r>
              <a:rPr sz="2000" b="1" dirty="0">
                <a:latin typeface="Segoe UI"/>
                <a:cs typeface="Segoe UI"/>
              </a:rPr>
              <a:t>de</a:t>
            </a:r>
            <a:r>
              <a:rPr sz="2000" b="1" spc="50" dirty="0">
                <a:latin typeface="Segoe UI"/>
                <a:cs typeface="Segoe UI"/>
              </a:rPr>
              <a:t> </a:t>
            </a:r>
            <a:r>
              <a:rPr sz="2000" b="1" dirty="0">
                <a:latin typeface="Segoe UI"/>
                <a:cs typeface="Segoe UI"/>
              </a:rPr>
              <a:t>la</a:t>
            </a:r>
            <a:r>
              <a:rPr sz="2000" b="1" spc="55" dirty="0">
                <a:latin typeface="Segoe UI"/>
                <a:cs typeface="Segoe UI"/>
              </a:rPr>
              <a:t>  </a:t>
            </a:r>
            <a:r>
              <a:rPr sz="2000" b="1" spc="-10" dirty="0">
                <a:latin typeface="Segoe UI"/>
                <a:cs typeface="Segoe UI"/>
              </a:rPr>
              <a:t>candidature</a:t>
            </a:r>
            <a:endParaRPr sz="2000" dirty="0">
              <a:latin typeface="Segoe UI"/>
              <a:cs typeface="Segoe UI"/>
            </a:endParaRPr>
          </a:p>
          <a:p>
            <a:pPr marL="38100" algn="just">
              <a:lnSpc>
                <a:spcPct val="100000"/>
              </a:lnSpc>
            </a:pPr>
            <a:r>
              <a:rPr sz="2000" dirty="0">
                <a:latin typeface="Segoe UI"/>
                <a:cs typeface="Segoe UI"/>
              </a:rPr>
              <a:t>(puis</a:t>
            </a:r>
            <a:r>
              <a:rPr sz="2000" spc="-45" dirty="0">
                <a:latin typeface="Segoe UI"/>
                <a:cs typeface="Segoe UI"/>
              </a:rPr>
              <a:t> </a:t>
            </a:r>
            <a:r>
              <a:rPr sz="2000" dirty="0">
                <a:latin typeface="Segoe UI"/>
                <a:cs typeface="Segoe UI"/>
              </a:rPr>
              <a:t>une</a:t>
            </a:r>
            <a:r>
              <a:rPr sz="2000" spc="-35" dirty="0">
                <a:latin typeface="Segoe UI"/>
                <a:cs typeface="Segoe UI"/>
              </a:rPr>
              <a:t> </a:t>
            </a:r>
            <a:r>
              <a:rPr sz="2000" dirty="0">
                <a:latin typeface="Segoe UI"/>
                <a:cs typeface="Segoe UI"/>
              </a:rPr>
              <a:t>seconde</a:t>
            </a:r>
            <a:r>
              <a:rPr sz="2000" spc="-35" dirty="0">
                <a:latin typeface="Segoe UI"/>
                <a:cs typeface="Segoe UI"/>
              </a:rPr>
              <a:t> </a:t>
            </a:r>
            <a:r>
              <a:rPr sz="2000" dirty="0">
                <a:latin typeface="Segoe UI"/>
                <a:cs typeface="Segoe UI"/>
              </a:rPr>
              <a:t>fois,</a:t>
            </a:r>
            <a:r>
              <a:rPr sz="2000" spc="-15" dirty="0">
                <a:latin typeface="Segoe UI"/>
                <a:cs typeface="Segoe UI"/>
              </a:rPr>
              <a:t> </a:t>
            </a:r>
            <a:r>
              <a:rPr sz="2000" dirty="0">
                <a:latin typeface="Segoe UI"/>
                <a:cs typeface="Segoe UI"/>
              </a:rPr>
              <a:t>après</a:t>
            </a:r>
            <a:r>
              <a:rPr sz="2000" spc="-40" dirty="0">
                <a:latin typeface="Segoe UI"/>
                <a:cs typeface="Segoe UI"/>
              </a:rPr>
              <a:t> </a:t>
            </a:r>
            <a:r>
              <a:rPr sz="2000" dirty="0">
                <a:latin typeface="Segoe UI"/>
                <a:cs typeface="Segoe UI"/>
              </a:rPr>
              <a:t>avoir</a:t>
            </a:r>
            <a:r>
              <a:rPr sz="2000" spc="-35" dirty="0">
                <a:latin typeface="Segoe UI"/>
                <a:cs typeface="Segoe UI"/>
              </a:rPr>
              <a:t> </a:t>
            </a:r>
            <a:r>
              <a:rPr sz="2000" dirty="0">
                <a:latin typeface="Segoe UI"/>
                <a:cs typeface="Segoe UI"/>
              </a:rPr>
              <a:t>été</a:t>
            </a:r>
            <a:r>
              <a:rPr sz="2000" spc="-35" dirty="0">
                <a:latin typeface="Segoe UI"/>
                <a:cs typeface="Segoe UI"/>
              </a:rPr>
              <a:t> </a:t>
            </a:r>
            <a:r>
              <a:rPr sz="2000" spc="-10" dirty="0">
                <a:latin typeface="Segoe UI"/>
                <a:cs typeface="Segoe UI"/>
              </a:rPr>
              <a:t>retenu).</a:t>
            </a:r>
            <a:endParaRPr sz="2000" dirty="0">
              <a:latin typeface="Segoe UI"/>
              <a:cs typeface="Segoe UI"/>
            </a:endParaRPr>
          </a:p>
          <a:p>
            <a:pPr marL="38100">
              <a:lnSpc>
                <a:spcPct val="100000"/>
              </a:lnSpc>
              <a:spcBef>
                <a:spcPts val="1805"/>
              </a:spcBef>
            </a:pPr>
            <a:r>
              <a:rPr sz="2000" spc="-20" dirty="0">
                <a:latin typeface="Segoe UI"/>
                <a:cs typeface="Segoe UI"/>
              </a:rPr>
              <a:t>L’acheteur</a:t>
            </a:r>
            <a:r>
              <a:rPr sz="2000" spc="-70" dirty="0">
                <a:latin typeface="Segoe UI"/>
                <a:cs typeface="Segoe UI"/>
              </a:rPr>
              <a:t> </a:t>
            </a:r>
            <a:r>
              <a:rPr sz="2000" dirty="0">
                <a:latin typeface="Segoe UI"/>
                <a:cs typeface="Segoe UI"/>
              </a:rPr>
              <a:t>semble</a:t>
            </a:r>
            <a:r>
              <a:rPr sz="2000" spc="-25" dirty="0">
                <a:latin typeface="Segoe UI"/>
                <a:cs typeface="Segoe UI"/>
              </a:rPr>
              <a:t> </a:t>
            </a:r>
            <a:r>
              <a:rPr sz="2000" spc="-10" dirty="0">
                <a:latin typeface="Segoe UI"/>
                <a:cs typeface="Segoe UI"/>
              </a:rPr>
              <a:t>disposer,</a:t>
            </a:r>
            <a:r>
              <a:rPr sz="2000" spc="-30" dirty="0">
                <a:latin typeface="Segoe UI"/>
                <a:cs typeface="Segoe UI"/>
              </a:rPr>
              <a:t> </a:t>
            </a:r>
            <a:r>
              <a:rPr sz="2000" dirty="0">
                <a:latin typeface="Segoe UI"/>
                <a:cs typeface="Segoe UI"/>
              </a:rPr>
              <a:t>dans</a:t>
            </a:r>
            <a:r>
              <a:rPr sz="2000" spc="-40" dirty="0">
                <a:latin typeface="Segoe UI"/>
                <a:cs typeface="Segoe UI"/>
              </a:rPr>
              <a:t> </a:t>
            </a:r>
            <a:r>
              <a:rPr sz="2000" dirty="0">
                <a:latin typeface="Segoe UI"/>
                <a:cs typeface="Segoe UI"/>
              </a:rPr>
              <a:t>ce</a:t>
            </a:r>
            <a:r>
              <a:rPr sz="2000" spc="-35" dirty="0">
                <a:latin typeface="Segoe UI"/>
                <a:cs typeface="Segoe UI"/>
              </a:rPr>
              <a:t> </a:t>
            </a:r>
            <a:r>
              <a:rPr sz="2000" dirty="0">
                <a:latin typeface="Segoe UI"/>
                <a:cs typeface="Segoe UI"/>
              </a:rPr>
              <a:t>cas,</a:t>
            </a:r>
            <a:r>
              <a:rPr sz="2000" spc="-35" dirty="0">
                <a:latin typeface="Segoe UI"/>
                <a:cs typeface="Segoe UI"/>
              </a:rPr>
              <a:t> </a:t>
            </a:r>
            <a:r>
              <a:rPr sz="2000" dirty="0">
                <a:latin typeface="Segoe UI"/>
                <a:cs typeface="Segoe UI"/>
              </a:rPr>
              <a:t>d’un</a:t>
            </a:r>
            <a:r>
              <a:rPr sz="2000" spc="-20" dirty="0">
                <a:latin typeface="Segoe UI"/>
                <a:cs typeface="Segoe UI"/>
              </a:rPr>
              <a:t> </a:t>
            </a:r>
            <a:r>
              <a:rPr sz="2000" b="1" dirty="0">
                <a:latin typeface="Segoe UI"/>
                <a:cs typeface="Segoe UI"/>
              </a:rPr>
              <a:t>choix</a:t>
            </a:r>
            <a:r>
              <a:rPr sz="2000" b="1" spc="-70" dirty="0">
                <a:latin typeface="Segoe UI"/>
                <a:cs typeface="Segoe UI"/>
              </a:rPr>
              <a:t> </a:t>
            </a:r>
            <a:r>
              <a:rPr sz="2000" b="1" dirty="0">
                <a:latin typeface="Segoe UI"/>
                <a:cs typeface="Segoe UI"/>
              </a:rPr>
              <a:t>en</a:t>
            </a:r>
            <a:r>
              <a:rPr sz="2000" b="1" spc="-25" dirty="0">
                <a:latin typeface="Segoe UI"/>
                <a:cs typeface="Segoe UI"/>
              </a:rPr>
              <a:t> </a:t>
            </a:r>
            <a:r>
              <a:rPr sz="2000" b="1" dirty="0">
                <a:latin typeface="Segoe UI"/>
                <a:cs typeface="Segoe UI"/>
              </a:rPr>
              <a:t>cas</a:t>
            </a:r>
            <a:r>
              <a:rPr sz="2000" b="1" spc="-55" dirty="0">
                <a:latin typeface="Segoe UI"/>
                <a:cs typeface="Segoe UI"/>
              </a:rPr>
              <a:t> </a:t>
            </a:r>
            <a:r>
              <a:rPr sz="2000" b="1" dirty="0">
                <a:latin typeface="Segoe UI"/>
                <a:cs typeface="Segoe UI"/>
              </a:rPr>
              <a:t>de</a:t>
            </a:r>
            <a:r>
              <a:rPr sz="2000" b="1" spc="-30" dirty="0">
                <a:latin typeface="Segoe UI"/>
                <a:cs typeface="Segoe UI"/>
              </a:rPr>
              <a:t> </a:t>
            </a:r>
            <a:r>
              <a:rPr sz="2000" b="1" dirty="0">
                <a:latin typeface="Segoe UI"/>
                <a:cs typeface="Segoe UI"/>
              </a:rPr>
              <a:t>transmission</a:t>
            </a:r>
            <a:r>
              <a:rPr sz="2000" b="1" spc="-50" dirty="0">
                <a:latin typeface="Segoe UI"/>
                <a:cs typeface="Segoe UI"/>
              </a:rPr>
              <a:t> </a:t>
            </a:r>
            <a:r>
              <a:rPr sz="2000" b="1" dirty="0">
                <a:latin typeface="Segoe UI"/>
                <a:cs typeface="Segoe UI"/>
              </a:rPr>
              <a:t>tardive</a:t>
            </a:r>
            <a:r>
              <a:rPr sz="2000" b="1" spc="-40" dirty="0">
                <a:latin typeface="Segoe UI"/>
                <a:cs typeface="Segoe UI"/>
              </a:rPr>
              <a:t> </a:t>
            </a:r>
            <a:r>
              <a:rPr sz="2000" dirty="0">
                <a:latin typeface="Segoe UI"/>
                <a:cs typeface="Segoe UI"/>
              </a:rPr>
              <a:t>des</a:t>
            </a:r>
            <a:r>
              <a:rPr sz="2000" spc="-30" dirty="0">
                <a:latin typeface="Segoe UI"/>
                <a:cs typeface="Segoe UI"/>
              </a:rPr>
              <a:t> </a:t>
            </a:r>
            <a:r>
              <a:rPr sz="2000" dirty="0">
                <a:latin typeface="Segoe UI"/>
                <a:cs typeface="Segoe UI"/>
              </a:rPr>
              <a:t>attestations</a:t>
            </a:r>
            <a:r>
              <a:rPr sz="2000" spc="-60" dirty="0">
                <a:latin typeface="Segoe UI"/>
                <a:cs typeface="Segoe UI"/>
              </a:rPr>
              <a:t> </a:t>
            </a:r>
            <a:r>
              <a:rPr sz="2000" spc="-50" dirty="0">
                <a:latin typeface="Segoe UI"/>
                <a:cs typeface="Segoe UI"/>
              </a:rPr>
              <a:t>:</a:t>
            </a:r>
            <a:endParaRPr sz="2000" dirty="0">
              <a:latin typeface="Segoe UI"/>
              <a:cs typeface="Segoe UI"/>
            </a:endParaRPr>
          </a:p>
          <a:p>
            <a:pPr marL="723900" indent="-228600">
              <a:lnSpc>
                <a:spcPct val="100000"/>
              </a:lnSpc>
              <a:spcBef>
                <a:spcPts val="600"/>
              </a:spcBef>
              <a:buFont typeface="Arial MT"/>
              <a:buChar char="•"/>
              <a:tabLst>
                <a:tab pos="723900" algn="l"/>
              </a:tabLst>
            </a:pPr>
            <a:r>
              <a:rPr sz="2000" dirty="0">
                <a:latin typeface="Segoe UI"/>
                <a:cs typeface="Segoe UI"/>
              </a:rPr>
              <a:t>Soit</a:t>
            </a:r>
            <a:r>
              <a:rPr sz="2000" spc="-65" dirty="0">
                <a:latin typeface="Segoe UI"/>
                <a:cs typeface="Segoe UI"/>
              </a:rPr>
              <a:t> </a:t>
            </a:r>
            <a:r>
              <a:rPr sz="2000" dirty="0">
                <a:latin typeface="Segoe UI"/>
                <a:cs typeface="Segoe UI"/>
              </a:rPr>
              <a:t>solliciter</a:t>
            </a:r>
            <a:r>
              <a:rPr sz="2000" spc="-40" dirty="0">
                <a:latin typeface="Segoe UI"/>
                <a:cs typeface="Segoe UI"/>
              </a:rPr>
              <a:t> </a:t>
            </a:r>
            <a:r>
              <a:rPr sz="2000" spc="-10" dirty="0">
                <a:latin typeface="Segoe UI"/>
                <a:cs typeface="Segoe UI"/>
              </a:rPr>
              <a:t>l’entreprise</a:t>
            </a:r>
            <a:r>
              <a:rPr sz="2000" spc="-25" dirty="0">
                <a:latin typeface="Segoe UI"/>
                <a:cs typeface="Segoe UI"/>
              </a:rPr>
              <a:t> </a:t>
            </a:r>
            <a:r>
              <a:rPr sz="2000" dirty="0">
                <a:latin typeface="Segoe UI"/>
                <a:cs typeface="Segoe UI"/>
              </a:rPr>
              <a:t>classée</a:t>
            </a:r>
            <a:r>
              <a:rPr sz="2000" spc="-60" dirty="0">
                <a:latin typeface="Segoe UI"/>
                <a:cs typeface="Segoe UI"/>
              </a:rPr>
              <a:t> </a:t>
            </a:r>
            <a:r>
              <a:rPr sz="2000" dirty="0">
                <a:latin typeface="Segoe UI"/>
                <a:cs typeface="Segoe UI"/>
              </a:rPr>
              <a:t>2</a:t>
            </a:r>
            <a:r>
              <a:rPr sz="1950" baseline="25641" dirty="0">
                <a:latin typeface="Segoe UI"/>
                <a:cs typeface="Segoe UI"/>
              </a:rPr>
              <a:t>nde</a:t>
            </a:r>
            <a:r>
              <a:rPr sz="1950" spc="-52" baseline="25641" dirty="0">
                <a:latin typeface="Segoe UI"/>
                <a:cs typeface="Segoe UI"/>
              </a:rPr>
              <a:t> </a:t>
            </a:r>
            <a:r>
              <a:rPr sz="1950" spc="-75" baseline="25641" dirty="0">
                <a:latin typeface="Segoe UI"/>
                <a:cs typeface="Segoe UI"/>
              </a:rPr>
              <a:t>;</a:t>
            </a:r>
            <a:endParaRPr sz="1950" baseline="25641" dirty="0">
              <a:latin typeface="Segoe UI"/>
              <a:cs typeface="Segoe UI"/>
            </a:endParaRPr>
          </a:p>
          <a:p>
            <a:pPr marL="723900" indent="-228600">
              <a:lnSpc>
                <a:spcPct val="100000"/>
              </a:lnSpc>
              <a:spcBef>
                <a:spcPts val="600"/>
              </a:spcBef>
              <a:buFont typeface="Arial MT"/>
              <a:buChar char="•"/>
              <a:tabLst>
                <a:tab pos="723900" algn="l"/>
              </a:tabLst>
            </a:pPr>
            <a:r>
              <a:rPr sz="2000" dirty="0">
                <a:latin typeface="Segoe UI"/>
                <a:cs typeface="Segoe UI"/>
              </a:rPr>
              <a:t>Soit</a:t>
            </a:r>
            <a:r>
              <a:rPr sz="2000" spc="-45" dirty="0">
                <a:latin typeface="Segoe UI"/>
                <a:cs typeface="Segoe UI"/>
              </a:rPr>
              <a:t> </a:t>
            </a:r>
            <a:r>
              <a:rPr sz="2000" dirty="0">
                <a:latin typeface="Segoe UI"/>
                <a:cs typeface="Segoe UI"/>
              </a:rPr>
              <a:t>attendre</a:t>
            </a:r>
            <a:r>
              <a:rPr sz="2000" spc="-65" dirty="0">
                <a:latin typeface="Segoe UI"/>
                <a:cs typeface="Segoe UI"/>
              </a:rPr>
              <a:t> </a:t>
            </a:r>
            <a:r>
              <a:rPr sz="2000" dirty="0">
                <a:latin typeface="Segoe UI"/>
                <a:cs typeface="Segoe UI"/>
              </a:rPr>
              <a:t>que</a:t>
            </a:r>
            <a:r>
              <a:rPr sz="2000" spc="-35" dirty="0">
                <a:latin typeface="Segoe UI"/>
                <a:cs typeface="Segoe UI"/>
              </a:rPr>
              <a:t> </a:t>
            </a:r>
            <a:r>
              <a:rPr sz="2000" spc="-10" dirty="0">
                <a:latin typeface="Segoe UI"/>
                <a:cs typeface="Segoe UI"/>
              </a:rPr>
              <a:t>l’entreprise</a:t>
            </a:r>
            <a:r>
              <a:rPr sz="2000" spc="-5" dirty="0">
                <a:latin typeface="Segoe UI"/>
                <a:cs typeface="Segoe UI"/>
              </a:rPr>
              <a:t> </a:t>
            </a:r>
            <a:r>
              <a:rPr sz="2000" dirty="0">
                <a:latin typeface="Segoe UI"/>
                <a:cs typeface="Segoe UI"/>
              </a:rPr>
              <a:t>classée</a:t>
            </a:r>
            <a:r>
              <a:rPr sz="2000" spc="-30" dirty="0">
                <a:latin typeface="Segoe UI"/>
                <a:cs typeface="Segoe UI"/>
              </a:rPr>
              <a:t> </a:t>
            </a:r>
            <a:r>
              <a:rPr sz="2000" dirty="0">
                <a:latin typeface="Segoe UI"/>
                <a:cs typeface="Segoe UI"/>
              </a:rPr>
              <a:t>1</a:t>
            </a:r>
            <a:r>
              <a:rPr sz="1950" baseline="25641" dirty="0">
                <a:latin typeface="Segoe UI"/>
                <a:cs typeface="Segoe UI"/>
              </a:rPr>
              <a:t>ère</a:t>
            </a:r>
            <a:r>
              <a:rPr sz="1950" spc="217" baseline="25641" dirty="0">
                <a:latin typeface="Segoe UI"/>
                <a:cs typeface="Segoe UI"/>
              </a:rPr>
              <a:t> </a:t>
            </a:r>
            <a:r>
              <a:rPr sz="2000" dirty="0">
                <a:latin typeface="Segoe UI"/>
                <a:cs typeface="Segoe UI"/>
              </a:rPr>
              <a:t>fournisse</a:t>
            </a:r>
            <a:r>
              <a:rPr sz="2000" spc="-40" dirty="0">
                <a:latin typeface="Segoe UI"/>
                <a:cs typeface="Segoe UI"/>
              </a:rPr>
              <a:t> </a:t>
            </a:r>
            <a:r>
              <a:rPr sz="2000" dirty="0">
                <a:latin typeface="Segoe UI"/>
                <a:cs typeface="Segoe UI"/>
              </a:rPr>
              <a:t>les</a:t>
            </a:r>
            <a:r>
              <a:rPr sz="2000" spc="-20" dirty="0">
                <a:latin typeface="Segoe UI"/>
                <a:cs typeface="Segoe UI"/>
              </a:rPr>
              <a:t> </a:t>
            </a:r>
            <a:r>
              <a:rPr sz="2000" spc="-10" dirty="0">
                <a:latin typeface="Segoe UI"/>
                <a:cs typeface="Segoe UI"/>
              </a:rPr>
              <a:t>documents.</a:t>
            </a:r>
            <a:endParaRPr sz="2000" dirty="0">
              <a:latin typeface="Segoe UI"/>
              <a:cs typeface="Segoe UI"/>
            </a:endParaRPr>
          </a:p>
        </p:txBody>
      </p:sp>
    </p:spTree>
    <p:extLst>
      <p:ext uri="{BB962C8B-B14F-4D97-AF65-F5344CB8AC3E}">
        <p14:creationId xmlns:p14="http://schemas.microsoft.com/office/powerpoint/2010/main" val="30120083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D023E2-D84B-AF96-DC1F-FC0FABBBA707}"/>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474819A7-7D9F-313F-EC6A-C5FB7975F98B}"/>
              </a:ext>
            </a:extLst>
          </p:cNvPr>
          <p:cNvSpPr/>
          <p:nvPr/>
        </p:nvSpPr>
        <p:spPr bwMode="auto">
          <a:xfrm>
            <a:off x="0" y="-33459"/>
            <a:ext cx="9879724" cy="708116"/>
          </a:xfrm>
          <a:prstGeom prst="rect">
            <a:avLst/>
          </a:prstGeom>
          <a:solidFill>
            <a:srgbClr val="FFCC00"/>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lang="fr-FR" sz="2000" b="1" dirty="0">
                <a:solidFill>
                  <a:srgbClr val="FFFFFF"/>
                </a:solidFill>
                <a:latin typeface="Century Gothic" panose="020B0502020202020204" pitchFamily="34" charset="0"/>
              </a:rPr>
              <a:t>Il ne doit en rester qu’un</a:t>
            </a:r>
            <a:endParaRPr kumimoji="0" lang="fr-FR" sz="2000" b="1" i="0" u="none" strike="noStrike" kern="1200" cap="none" spc="0" normalizeH="0" baseline="0" noProof="0" dirty="0">
              <a:ln>
                <a:noFill/>
              </a:ln>
              <a:solidFill>
                <a:srgbClr val="FFFFFF"/>
              </a:solidFill>
              <a:effectLst/>
              <a:uLnTx/>
              <a:uFillTx/>
              <a:latin typeface="Century Gothic" panose="020B0502020202020204" pitchFamily="34" charset="0"/>
            </a:endParaRPr>
          </a:p>
        </p:txBody>
      </p:sp>
      <p:grpSp>
        <p:nvGrpSpPr>
          <p:cNvPr id="5" name="Groupe 4">
            <a:extLst>
              <a:ext uri="{FF2B5EF4-FFF2-40B4-BE49-F238E27FC236}">
                <a16:creationId xmlns:a16="http://schemas.microsoft.com/office/drawing/2014/main" id="{C4B81FCB-0E66-9E55-D51F-B82338364AA3}"/>
              </a:ext>
            </a:extLst>
          </p:cNvPr>
          <p:cNvGrpSpPr/>
          <p:nvPr/>
        </p:nvGrpSpPr>
        <p:grpSpPr>
          <a:xfrm>
            <a:off x="0" y="6478964"/>
            <a:ext cx="12192000" cy="406420"/>
            <a:chOff x="-1524000" y="1294388"/>
            <a:chExt cx="12192000" cy="406420"/>
          </a:xfrm>
        </p:grpSpPr>
        <p:sp>
          <p:nvSpPr>
            <p:cNvPr id="6" name="Rectangle 5">
              <a:extLst>
                <a:ext uri="{FF2B5EF4-FFF2-40B4-BE49-F238E27FC236}">
                  <a16:creationId xmlns:a16="http://schemas.microsoft.com/office/drawing/2014/main" id="{42737244-1A6D-42C9-3E5A-074336304871}"/>
                </a:ext>
              </a:extLst>
            </p:cNvPr>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 name="Text Box 6">
              <a:extLst>
                <a:ext uri="{FF2B5EF4-FFF2-40B4-BE49-F238E27FC236}">
                  <a16:creationId xmlns:a16="http://schemas.microsoft.com/office/drawing/2014/main" id="{0D4689AD-9BC3-C59B-4C60-531E74F58839}"/>
                </a:ext>
              </a:extLst>
            </p:cNvPr>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8</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9" name="Rectangle 8">
            <a:extLst>
              <a:ext uri="{FF2B5EF4-FFF2-40B4-BE49-F238E27FC236}">
                <a16:creationId xmlns:a16="http://schemas.microsoft.com/office/drawing/2014/main" id="{22FC7930-F46A-AC28-4EFD-1FC0E748355B}"/>
              </a:ext>
            </a:extLst>
          </p:cNvPr>
          <p:cNvSpPr/>
          <p:nvPr/>
        </p:nvSpPr>
        <p:spPr bwMode="auto">
          <a:xfrm>
            <a:off x="9879724" y="-16042"/>
            <a:ext cx="2312275"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lang="fr-FR" sz="2800" b="1" dirty="0">
                <a:solidFill>
                  <a:srgbClr val="FFFFFF"/>
                </a:solidFill>
                <a:latin typeface="Century Gothic" panose="020B0502020202020204" pitchFamily="34" charset="0"/>
              </a:rPr>
              <a:t>PASSATION</a:t>
            </a:r>
            <a:endParaRPr kumimoji="0" lang="fr-FR" sz="14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3" name="object 3">
            <a:extLst>
              <a:ext uri="{FF2B5EF4-FFF2-40B4-BE49-F238E27FC236}">
                <a16:creationId xmlns:a16="http://schemas.microsoft.com/office/drawing/2014/main" id="{E6E9A1AB-E78D-A2D8-265D-3C508F158C66}"/>
              </a:ext>
            </a:extLst>
          </p:cNvPr>
          <p:cNvSpPr txBox="1"/>
          <p:nvPr/>
        </p:nvSpPr>
        <p:spPr>
          <a:xfrm>
            <a:off x="462787" y="1735963"/>
            <a:ext cx="11304270" cy="3428365"/>
          </a:xfrm>
          <a:prstGeom prst="rect">
            <a:avLst/>
          </a:prstGeom>
        </p:spPr>
        <p:txBody>
          <a:bodyPr vert="horz" wrap="square" lIns="0" tIns="13335" rIns="0" bIns="0" rtlCol="0">
            <a:spAutoFit/>
          </a:bodyPr>
          <a:lstStyle/>
          <a:p>
            <a:pPr marL="12700">
              <a:lnSpc>
                <a:spcPct val="100000"/>
              </a:lnSpc>
              <a:spcBef>
                <a:spcPts val="105"/>
              </a:spcBef>
            </a:pPr>
            <a:r>
              <a:rPr sz="2000" b="1" dirty="0">
                <a:solidFill>
                  <a:srgbClr val="FF9900"/>
                </a:solidFill>
                <a:latin typeface="Segoe UI"/>
                <a:cs typeface="Segoe UI"/>
              </a:rPr>
              <a:t>Conseil</a:t>
            </a:r>
            <a:r>
              <a:rPr sz="2000" b="1" spc="-50" dirty="0">
                <a:solidFill>
                  <a:srgbClr val="FF9900"/>
                </a:solidFill>
                <a:latin typeface="Segoe UI"/>
                <a:cs typeface="Segoe UI"/>
              </a:rPr>
              <a:t> </a:t>
            </a:r>
            <a:r>
              <a:rPr sz="2000" b="1" dirty="0">
                <a:solidFill>
                  <a:srgbClr val="FF9900"/>
                </a:solidFill>
                <a:latin typeface="Segoe UI"/>
                <a:cs typeface="Segoe UI"/>
              </a:rPr>
              <a:t>d’État,</a:t>
            </a:r>
            <a:r>
              <a:rPr sz="2000" b="1" spc="-60" dirty="0">
                <a:solidFill>
                  <a:srgbClr val="FF9900"/>
                </a:solidFill>
                <a:latin typeface="Segoe UI"/>
                <a:cs typeface="Segoe UI"/>
              </a:rPr>
              <a:t> </a:t>
            </a:r>
            <a:r>
              <a:rPr sz="2000" b="1" dirty="0">
                <a:solidFill>
                  <a:srgbClr val="FF9900"/>
                </a:solidFill>
                <a:latin typeface="Segoe UI"/>
                <a:cs typeface="Segoe UI"/>
              </a:rPr>
              <a:t>28</a:t>
            </a:r>
            <a:r>
              <a:rPr sz="2000" b="1" spc="-45" dirty="0">
                <a:solidFill>
                  <a:srgbClr val="FF9900"/>
                </a:solidFill>
                <a:latin typeface="Segoe UI"/>
                <a:cs typeface="Segoe UI"/>
              </a:rPr>
              <a:t> </a:t>
            </a:r>
            <a:r>
              <a:rPr sz="2000" b="1" dirty="0">
                <a:solidFill>
                  <a:srgbClr val="FF9900"/>
                </a:solidFill>
                <a:latin typeface="Segoe UI"/>
                <a:cs typeface="Segoe UI"/>
              </a:rPr>
              <a:t>novembre</a:t>
            </a:r>
            <a:r>
              <a:rPr sz="2000" b="1" spc="-40" dirty="0">
                <a:solidFill>
                  <a:srgbClr val="FF9900"/>
                </a:solidFill>
                <a:latin typeface="Segoe UI"/>
                <a:cs typeface="Segoe UI"/>
              </a:rPr>
              <a:t> </a:t>
            </a:r>
            <a:r>
              <a:rPr sz="2000" b="1" dirty="0">
                <a:solidFill>
                  <a:srgbClr val="FF9900"/>
                </a:solidFill>
                <a:latin typeface="Segoe UI"/>
                <a:cs typeface="Segoe UI"/>
              </a:rPr>
              <a:t>2023,</a:t>
            </a:r>
            <a:r>
              <a:rPr sz="2000" b="1" spc="-50" dirty="0">
                <a:solidFill>
                  <a:srgbClr val="FF9900"/>
                </a:solidFill>
                <a:latin typeface="Segoe UI"/>
                <a:cs typeface="Segoe UI"/>
              </a:rPr>
              <a:t> </a:t>
            </a:r>
            <a:r>
              <a:rPr sz="2000" b="1" spc="-10" dirty="0">
                <a:solidFill>
                  <a:srgbClr val="FF9900"/>
                </a:solidFill>
                <a:latin typeface="Segoe UI"/>
                <a:cs typeface="Segoe UI"/>
              </a:rPr>
              <a:t>n°468867</a:t>
            </a:r>
            <a:endParaRPr sz="2000" dirty="0">
              <a:solidFill>
                <a:srgbClr val="FF9900"/>
              </a:solidFill>
              <a:latin typeface="Segoe UI"/>
              <a:cs typeface="Segoe UI"/>
            </a:endParaRPr>
          </a:p>
          <a:p>
            <a:pPr marL="12700" marR="7620">
              <a:lnSpc>
                <a:spcPct val="100000"/>
              </a:lnSpc>
              <a:spcBef>
                <a:spcPts val="1580"/>
              </a:spcBef>
              <a:tabLst>
                <a:tab pos="400685" algn="l"/>
                <a:tab pos="1351915" algn="l"/>
                <a:tab pos="2126615" algn="l"/>
                <a:tab pos="3150235" algn="l"/>
                <a:tab pos="3708400" algn="l"/>
                <a:tab pos="4856480" algn="l"/>
                <a:tab pos="5121275" algn="l"/>
                <a:tab pos="6877050" algn="l"/>
                <a:tab pos="7306945" algn="l"/>
                <a:tab pos="7651750" algn="l"/>
                <a:tab pos="8613775" algn="l"/>
                <a:tab pos="9712325" algn="l"/>
                <a:tab pos="11091545" algn="l"/>
              </a:tabLst>
            </a:pPr>
            <a:r>
              <a:rPr sz="2000" spc="-25" dirty="0">
                <a:latin typeface="Segoe UI"/>
                <a:cs typeface="Segoe UI"/>
              </a:rPr>
              <a:t>Le</a:t>
            </a:r>
            <a:r>
              <a:rPr sz="2000" dirty="0">
                <a:latin typeface="Segoe UI"/>
                <a:cs typeface="Segoe UI"/>
              </a:rPr>
              <a:t>	</a:t>
            </a:r>
            <a:r>
              <a:rPr sz="2000" spc="-10" dirty="0">
                <a:latin typeface="Segoe UI"/>
                <a:cs typeface="Segoe UI"/>
              </a:rPr>
              <a:t>Conseil</a:t>
            </a:r>
            <a:r>
              <a:rPr sz="2000" dirty="0">
                <a:latin typeface="Segoe UI"/>
                <a:cs typeface="Segoe UI"/>
              </a:rPr>
              <a:t>	</a:t>
            </a:r>
            <a:r>
              <a:rPr sz="2000" spc="-10" dirty="0">
                <a:latin typeface="Segoe UI"/>
                <a:cs typeface="Segoe UI"/>
              </a:rPr>
              <a:t>d’État</a:t>
            </a:r>
            <a:r>
              <a:rPr sz="2000" dirty="0">
                <a:latin typeface="Segoe UI"/>
                <a:cs typeface="Segoe UI"/>
              </a:rPr>
              <a:t>	</a:t>
            </a:r>
            <a:r>
              <a:rPr sz="2000" spc="-10" dirty="0">
                <a:latin typeface="Segoe UI"/>
                <a:cs typeface="Segoe UI"/>
              </a:rPr>
              <a:t>apporte</a:t>
            </a:r>
            <a:r>
              <a:rPr sz="2000" dirty="0">
                <a:latin typeface="Segoe UI"/>
                <a:cs typeface="Segoe UI"/>
              </a:rPr>
              <a:t>	</a:t>
            </a:r>
            <a:r>
              <a:rPr sz="2000" spc="-25" dirty="0">
                <a:latin typeface="Segoe UI"/>
                <a:cs typeface="Segoe UI"/>
              </a:rPr>
              <a:t>une</a:t>
            </a:r>
            <a:r>
              <a:rPr sz="2000" dirty="0">
                <a:latin typeface="Segoe UI"/>
                <a:cs typeface="Segoe UI"/>
              </a:rPr>
              <a:t>	</a:t>
            </a:r>
            <a:r>
              <a:rPr sz="2000" spc="-10" dirty="0">
                <a:latin typeface="Segoe UI"/>
                <a:cs typeface="Segoe UI"/>
              </a:rPr>
              <a:t>précision</a:t>
            </a:r>
            <a:r>
              <a:rPr sz="2000" dirty="0">
                <a:latin typeface="Segoe UI"/>
                <a:cs typeface="Segoe UI"/>
              </a:rPr>
              <a:t>	</a:t>
            </a:r>
            <a:r>
              <a:rPr sz="2000" spc="-50" dirty="0">
                <a:latin typeface="Segoe UI"/>
                <a:cs typeface="Segoe UI"/>
              </a:rPr>
              <a:t>à</a:t>
            </a:r>
            <a:r>
              <a:rPr sz="2000" dirty="0">
                <a:latin typeface="Segoe UI"/>
                <a:cs typeface="Segoe UI"/>
              </a:rPr>
              <a:t>	</a:t>
            </a:r>
            <a:r>
              <a:rPr sz="2000" spc="-10" dirty="0">
                <a:latin typeface="Segoe UI"/>
                <a:cs typeface="Segoe UI"/>
              </a:rPr>
              <a:t>l’</a:t>
            </a:r>
            <a:r>
              <a:rPr sz="2000" b="1" spc="-10" dirty="0">
                <a:latin typeface="Segoe UI"/>
                <a:cs typeface="Segoe UI"/>
              </a:rPr>
              <a:t>appréciation</a:t>
            </a:r>
            <a:r>
              <a:rPr sz="2000" b="1" dirty="0">
                <a:latin typeface="Segoe UI"/>
                <a:cs typeface="Segoe UI"/>
              </a:rPr>
              <a:t>	</a:t>
            </a:r>
            <a:r>
              <a:rPr sz="2000" b="1" spc="-25" dirty="0">
                <a:latin typeface="Segoe UI"/>
                <a:cs typeface="Segoe UI"/>
              </a:rPr>
              <a:t>de</a:t>
            </a:r>
            <a:r>
              <a:rPr sz="2000" b="1" dirty="0">
                <a:latin typeface="Segoe UI"/>
                <a:cs typeface="Segoe UI"/>
              </a:rPr>
              <a:t>	</a:t>
            </a:r>
            <a:r>
              <a:rPr sz="2000" b="1" spc="-25" dirty="0">
                <a:latin typeface="Segoe UI"/>
                <a:cs typeface="Segoe UI"/>
              </a:rPr>
              <a:t>la</a:t>
            </a:r>
            <a:r>
              <a:rPr sz="2000" b="1" dirty="0">
                <a:latin typeface="Segoe UI"/>
                <a:cs typeface="Segoe UI"/>
              </a:rPr>
              <a:t>	</a:t>
            </a:r>
            <a:r>
              <a:rPr sz="2000" b="1" spc="-10" dirty="0">
                <a:latin typeface="Segoe UI"/>
                <a:cs typeface="Segoe UI"/>
              </a:rPr>
              <a:t>chance</a:t>
            </a:r>
            <a:r>
              <a:rPr sz="2000" b="1" dirty="0">
                <a:latin typeface="Segoe UI"/>
                <a:cs typeface="Segoe UI"/>
              </a:rPr>
              <a:t>	</a:t>
            </a:r>
            <a:r>
              <a:rPr sz="2000" b="1" spc="-10" dirty="0">
                <a:latin typeface="Segoe UI"/>
                <a:cs typeface="Segoe UI"/>
              </a:rPr>
              <a:t>sérieuse</a:t>
            </a:r>
            <a:r>
              <a:rPr sz="2000" b="1" dirty="0">
                <a:latin typeface="Segoe UI"/>
                <a:cs typeface="Segoe UI"/>
              </a:rPr>
              <a:t>	</a:t>
            </a:r>
            <a:r>
              <a:rPr sz="2000" spc="-10" dirty="0">
                <a:latin typeface="Segoe UI"/>
                <a:cs typeface="Segoe UI"/>
              </a:rPr>
              <a:t>d’emporter</a:t>
            </a:r>
            <a:r>
              <a:rPr sz="2000" dirty="0">
                <a:latin typeface="Segoe UI"/>
                <a:cs typeface="Segoe UI"/>
              </a:rPr>
              <a:t>	</a:t>
            </a:r>
            <a:r>
              <a:rPr sz="2000" spc="-25" dirty="0">
                <a:latin typeface="Segoe UI"/>
                <a:cs typeface="Segoe UI"/>
              </a:rPr>
              <a:t>le </a:t>
            </a:r>
            <a:r>
              <a:rPr sz="2000" spc="-10" dirty="0">
                <a:latin typeface="Segoe UI"/>
                <a:cs typeface="Segoe UI"/>
              </a:rPr>
              <a:t>contrat.</a:t>
            </a:r>
            <a:endParaRPr sz="2000" dirty="0">
              <a:latin typeface="Segoe UI"/>
              <a:cs typeface="Segoe UI"/>
            </a:endParaRPr>
          </a:p>
          <a:p>
            <a:pPr marL="12700">
              <a:lnSpc>
                <a:spcPct val="100000"/>
              </a:lnSpc>
              <a:spcBef>
                <a:spcPts val="1200"/>
              </a:spcBef>
            </a:pPr>
            <a:r>
              <a:rPr sz="2000" dirty="0">
                <a:latin typeface="Segoe UI"/>
                <a:cs typeface="Segoe UI"/>
              </a:rPr>
              <a:t>Le</a:t>
            </a:r>
            <a:r>
              <a:rPr sz="2000" spc="80" dirty="0">
                <a:latin typeface="Segoe UI"/>
                <a:cs typeface="Segoe UI"/>
              </a:rPr>
              <a:t> </a:t>
            </a:r>
            <a:r>
              <a:rPr sz="2000" dirty="0">
                <a:latin typeface="Segoe UI"/>
                <a:cs typeface="Segoe UI"/>
              </a:rPr>
              <a:t>principe</a:t>
            </a:r>
            <a:r>
              <a:rPr sz="2000" spc="90" dirty="0">
                <a:latin typeface="Segoe UI"/>
                <a:cs typeface="Segoe UI"/>
              </a:rPr>
              <a:t> </a:t>
            </a:r>
            <a:r>
              <a:rPr sz="2000" dirty="0">
                <a:latin typeface="Segoe UI"/>
                <a:cs typeface="Segoe UI"/>
              </a:rPr>
              <a:t>est</a:t>
            </a:r>
            <a:r>
              <a:rPr sz="2000" spc="100" dirty="0">
                <a:latin typeface="Segoe UI"/>
                <a:cs typeface="Segoe UI"/>
              </a:rPr>
              <a:t> </a:t>
            </a:r>
            <a:r>
              <a:rPr sz="2000" dirty="0">
                <a:latin typeface="Segoe UI"/>
                <a:cs typeface="Segoe UI"/>
              </a:rPr>
              <a:t>simple</a:t>
            </a:r>
            <a:r>
              <a:rPr sz="2000" spc="80" dirty="0">
                <a:latin typeface="Segoe UI"/>
                <a:cs typeface="Segoe UI"/>
              </a:rPr>
              <a:t> </a:t>
            </a:r>
            <a:r>
              <a:rPr sz="2000" dirty="0">
                <a:latin typeface="Segoe UI"/>
                <a:cs typeface="Segoe UI"/>
              </a:rPr>
              <a:t>:</a:t>
            </a:r>
            <a:r>
              <a:rPr sz="2000" spc="90" dirty="0">
                <a:latin typeface="Segoe UI"/>
                <a:cs typeface="Segoe UI"/>
              </a:rPr>
              <a:t> </a:t>
            </a:r>
            <a:r>
              <a:rPr sz="2000" dirty="0">
                <a:latin typeface="Segoe UI"/>
                <a:cs typeface="Segoe UI"/>
              </a:rPr>
              <a:t>pour</a:t>
            </a:r>
            <a:r>
              <a:rPr sz="2000" spc="90" dirty="0">
                <a:latin typeface="Segoe UI"/>
                <a:cs typeface="Segoe UI"/>
              </a:rPr>
              <a:t> </a:t>
            </a:r>
            <a:r>
              <a:rPr sz="2000" dirty="0">
                <a:latin typeface="Segoe UI"/>
                <a:cs typeface="Segoe UI"/>
              </a:rPr>
              <a:t>être</a:t>
            </a:r>
            <a:r>
              <a:rPr sz="2000" spc="85" dirty="0">
                <a:latin typeface="Segoe UI"/>
                <a:cs typeface="Segoe UI"/>
              </a:rPr>
              <a:t> </a:t>
            </a:r>
            <a:r>
              <a:rPr sz="2000" dirty="0">
                <a:latin typeface="Segoe UI"/>
                <a:cs typeface="Segoe UI"/>
              </a:rPr>
              <a:t>indemnisé</a:t>
            </a:r>
            <a:r>
              <a:rPr sz="2000" spc="85" dirty="0">
                <a:latin typeface="Segoe UI"/>
                <a:cs typeface="Segoe UI"/>
              </a:rPr>
              <a:t> </a:t>
            </a:r>
            <a:r>
              <a:rPr sz="2000" dirty="0">
                <a:latin typeface="Segoe UI"/>
                <a:cs typeface="Segoe UI"/>
              </a:rPr>
              <a:t>de</a:t>
            </a:r>
            <a:r>
              <a:rPr sz="2000" spc="85" dirty="0">
                <a:latin typeface="Segoe UI"/>
                <a:cs typeface="Segoe UI"/>
              </a:rPr>
              <a:t> </a:t>
            </a:r>
            <a:r>
              <a:rPr sz="2000" dirty="0">
                <a:latin typeface="Segoe UI"/>
                <a:cs typeface="Segoe UI"/>
              </a:rPr>
              <a:t>son</a:t>
            </a:r>
            <a:r>
              <a:rPr sz="2000" spc="95" dirty="0">
                <a:latin typeface="Segoe UI"/>
                <a:cs typeface="Segoe UI"/>
              </a:rPr>
              <a:t> </a:t>
            </a:r>
            <a:r>
              <a:rPr sz="2000" dirty="0">
                <a:latin typeface="Segoe UI"/>
                <a:cs typeface="Segoe UI"/>
              </a:rPr>
              <a:t>manque</a:t>
            </a:r>
            <a:r>
              <a:rPr sz="2000" spc="75" dirty="0">
                <a:latin typeface="Segoe UI"/>
                <a:cs typeface="Segoe UI"/>
              </a:rPr>
              <a:t> </a:t>
            </a:r>
            <a:r>
              <a:rPr sz="2000" dirty="0">
                <a:latin typeface="Segoe UI"/>
                <a:cs typeface="Segoe UI"/>
              </a:rPr>
              <a:t>à</a:t>
            </a:r>
            <a:r>
              <a:rPr sz="2000" spc="90" dirty="0">
                <a:latin typeface="Segoe UI"/>
                <a:cs typeface="Segoe UI"/>
              </a:rPr>
              <a:t> </a:t>
            </a:r>
            <a:r>
              <a:rPr sz="2000" dirty="0">
                <a:latin typeface="Segoe UI"/>
                <a:cs typeface="Segoe UI"/>
              </a:rPr>
              <a:t>gagner,</a:t>
            </a:r>
            <a:r>
              <a:rPr sz="2000" spc="90" dirty="0">
                <a:latin typeface="Segoe UI"/>
                <a:cs typeface="Segoe UI"/>
              </a:rPr>
              <a:t> </a:t>
            </a:r>
            <a:r>
              <a:rPr sz="2000" dirty="0">
                <a:latin typeface="Segoe UI"/>
                <a:cs typeface="Segoe UI"/>
              </a:rPr>
              <a:t>le</a:t>
            </a:r>
            <a:r>
              <a:rPr sz="2000" spc="90" dirty="0">
                <a:latin typeface="Segoe UI"/>
                <a:cs typeface="Segoe UI"/>
              </a:rPr>
              <a:t> </a:t>
            </a:r>
            <a:r>
              <a:rPr sz="2000" dirty="0">
                <a:latin typeface="Segoe UI"/>
                <a:cs typeface="Segoe UI"/>
              </a:rPr>
              <a:t>candidat</a:t>
            </a:r>
            <a:r>
              <a:rPr sz="2000" spc="80" dirty="0">
                <a:latin typeface="Segoe UI"/>
                <a:cs typeface="Segoe UI"/>
              </a:rPr>
              <a:t> </a:t>
            </a:r>
            <a:r>
              <a:rPr sz="2000" dirty="0">
                <a:latin typeface="Segoe UI"/>
                <a:cs typeface="Segoe UI"/>
              </a:rPr>
              <a:t>évincé</a:t>
            </a:r>
            <a:r>
              <a:rPr sz="2000" spc="80" dirty="0">
                <a:latin typeface="Segoe UI"/>
                <a:cs typeface="Segoe UI"/>
              </a:rPr>
              <a:t> </a:t>
            </a:r>
            <a:r>
              <a:rPr sz="2000" dirty="0">
                <a:latin typeface="Segoe UI"/>
                <a:cs typeface="Segoe UI"/>
              </a:rPr>
              <a:t>doit</a:t>
            </a:r>
            <a:r>
              <a:rPr sz="2000" spc="95" dirty="0">
                <a:latin typeface="Segoe UI"/>
                <a:cs typeface="Segoe UI"/>
              </a:rPr>
              <a:t> </a:t>
            </a:r>
            <a:r>
              <a:rPr sz="2000" spc="-10" dirty="0">
                <a:latin typeface="Segoe UI"/>
                <a:cs typeface="Segoe UI"/>
              </a:rPr>
              <a:t>avoir</a:t>
            </a:r>
            <a:endParaRPr sz="2000" dirty="0">
              <a:latin typeface="Segoe UI"/>
              <a:cs typeface="Segoe UI"/>
            </a:endParaRPr>
          </a:p>
          <a:p>
            <a:pPr marL="12700">
              <a:lnSpc>
                <a:spcPct val="100000"/>
              </a:lnSpc>
              <a:spcBef>
                <a:spcPts val="5"/>
              </a:spcBef>
            </a:pPr>
            <a:r>
              <a:rPr sz="2000" b="1" dirty="0">
                <a:latin typeface="Segoe UI"/>
                <a:cs typeface="Segoe UI"/>
              </a:rPr>
              <a:t>davantage</a:t>
            </a:r>
            <a:r>
              <a:rPr sz="2000" b="1" spc="-45" dirty="0">
                <a:latin typeface="Segoe UI"/>
                <a:cs typeface="Segoe UI"/>
              </a:rPr>
              <a:t> </a:t>
            </a:r>
            <a:r>
              <a:rPr sz="2000" b="1" dirty="0">
                <a:latin typeface="Segoe UI"/>
                <a:cs typeface="Segoe UI"/>
              </a:rPr>
              <a:t>de</a:t>
            </a:r>
            <a:r>
              <a:rPr sz="2000" b="1" spc="-20" dirty="0">
                <a:latin typeface="Segoe UI"/>
                <a:cs typeface="Segoe UI"/>
              </a:rPr>
              <a:t> </a:t>
            </a:r>
            <a:r>
              <a:rPr sz="2000" b="1" dirty="0">
                <a:latin typeface="Segoe UI"/>
                <a:cs typeface="Segoe UI"/>
              </a:rPr>
              <a:t>chance</a:t>
            </a:r>
            <a:r>
              <a:rPr sz="2000" b="1" spc="-35" dirty="0">
                <a:latin typeface="Segoe UI"/>
                <a:cs typeface="Segoe UI"/>
              </a:rPr>
              <a:t> </a:t>
            </a:r>
            <a:r>
              <a:rPr sz="2000" dirty="0">
                <a:latin typeface="Segoe UI"/>
                <a:cs typeface="Segoe UI"/>
              </a:rPr>
              <a:t>que</a:t>
            </a:r>
            <a:r>
              <a:rPr sz="2000" spc="-25" dirty="0">
                <a:latin typeface="Segoe UI"/>
                <a:cs typeface="Segoe UI"/>
              </a:rPr>
              <a:t> </a:t>
            </a:r>
            <a:r>
              <a:rPr sz="2000" dirty="0">
                <a:latin typeface="Segoe UI"/>
                <a:cs typeface="Segoe UI"/>
              </a:rPr>
              <a:t>les</a:t>
            </a:r>
            <a:r>
              <a:rPr sz="2000" spc="-5" dirty="0">
                <a:latin typeface="Segoe UI"/>
                <a:cs typeface="Segoe UI"/>
              </a:rPr>
              <a:t> </a:t>
            </a:r>
            <a:r>
              <a:rPr sz="2000" dirty="0">
                <a:latin typeface="Segoe UI"/>
                <a:cs typeface="Segoe UI"/>
              </a:rPr>
              <a:t>autres</a:t>
            </a:r>
            <a:r>
              <a:rPr sz="2000" spc="-35" dirty="0">
                <a:latin typeface="Segoe UI"/>
                <a:cs typeface="Segoe UI"/>
              </a:rPr>
              <a:t> </a:t>
            </a:r>
            <a:r>
              <a:rPr sz="2000" dirty="0">
                <a:latin typeface="Segoe UI"/>
                <a:cs typeface="Segoe UI"/>
              </a:rPr>
              <a:t>candidats</a:t>
            </a:r>
            <a:r>
              <a:rPr sz="2000" spc="-40" dirty="0">
                <a:latin typeface="Segoe UI"/>
                <a:cs typeface="Segoe UI"/>
              </a:rPr>
              <a:t> </a:t>
            </a:r>
            <a:r>
              <a:rPr sz="2000" b="1" dirty="0">
                <a:latin typeface="Segoe UI"/>
                <a:cs typeface="Segoe UI"/>
              </a:rPr>
              <a:t>de</a:t>
            </a:r>
            <a:r>
              <a:rPr sz="2000" b="1" spc="-25" dirty="0">
                <a:latin typeface="Segoe UI"/>
                <a:cs typeface="Segoe UI"/>
              </a:rPr>
              <a:t> </a:t>
            </a:r>
            <a:r>
              <a:rPr sz="2000" b="1" dirty="0">
                <a:latin typeface="Segoe UI"/>
                <a:cs typeface="Segoe UI"/>
              </a:rPr>
              <a:t>remporter le</a:t>
            </a:r>
            <a:r>
              <a:rPr sz="2000" b="1" spc="-30" dirty="0">
                <a:latin typeface="Segoe UI"/>
                <a:cs typeface="Segoe UI"/>
              </a:rPr>
              <a:t> </a:t>
            </a:r>
            <a:r>
              <a:rPr sz="2000" b="1" spc="-10" dirty="0">
                <a:latin typeface="Segoe UI"/>
                <a:cs typeface="Segoe UI"/>
              </a:rPr>
              <a:t>marché.</a:t>
            </a:r>
            <a:endParaRPr sz="2000" dirty="0">
              <a:latin typeface="Segoe UI"/>
              <a:cs typeface="Segoe UI"/>
            </a:endParaRPr>
          </a:p>
          <a:p>
            <a:pPr marL="12700" marR="5080">
              <a:lnSpc>
                <a:spcPct val="100000"/>
              </a:lnSpc>
              <a:spcBef>
                <a:spcPts val="1200"/>
              </a:spcBef>
            </a:pPr>
            <a:r>
              <a:rPr sz="2000" dirty="0">
                <a:latin typeface="Segoe UI"/>
                <a:cs typeface="Segoe UI"/>
              </a:rPr>
              <a:t>Une</a:t>
            </a:r>
            <a:r>
              <a:rPr sz="2000" spc="395" dirty="0">
                <a:latin typeface="Segoe UI"/>
                <a:cs typeface="Segoe UI"/>
              </a:rPr>
              <a:t> </a:t>
            </a:r>
            <a:r>
              <a:rPr sz="2000" dirty="0">
                <a:latin typeface="Segoe UI"/>
                <a:cs typeface="Segoe UI"/>
              </a:rPr>
              <a:t>offre</a:t>
            </a:r>
            <a:r>
              <a:rPr sz="2000" spc="385" dirty="0">
                <a:latin typeface="Segoe UI"/>
                <a:cs typeface="Segoe UI"/>
              </a:rPr>
              <a:t> </a:t>
            </a:r>
            <a:r>
              <a:rPr sz="2000" dirty="0">
                <a:latin typeface="Segoe UI"/>
                <a:cs typeface="Segoe UI"/>
              </a:rPr>
              <a:t>écartée</a:t>
            </a:r>
            <a:r>
              <a:rPr sz="2000" spc="395" dirty="0">
                <a:latin typeface="Segoe UI"/>
                <a:cs typeface="Segoe UI"/>
              </a:rPr>
              <a:t> </a:t>
            </a:r>
            <a:r>
              <a:rPr sz="2000" dirty="0">
                <a:latin typeface="Segoe UI"/>
                <a:cs typeface="Segoe UI"/>
              </a:rPr>
              <a:t>qui</a:t>
            </a:r>
            <a:r>
              <a:rPr sz="2000" spc="395" dirty="0">
                <a:latin typeface="Segoe UI"/>
                <a:cs typeface="Segoe UI"/>
              </a:rPr>
              <a:t> </a:t>
            </a:r>
            <a:r>
              <a:rPr sz="2000" dirty="0">
                <a:latin typeface="Segoe UI"/>
                <a:cs typeface="Segoe UI"/>
              </a:rPr>
              <a:t>aurait</a:t>
            </a:r>
            <a:r>
              <a:rPr sz="2000" spc="405" dirty="0">
                <a:latin typeface="Segoe UI"/>
                <a:cs typeface="Segoe UI"/>
              </a:rPr>
              <a:t> </a:t>
            </a:r>
            <a:r>
              <a:rPr sz="2000" dirty="0">
                <a:latin typeface="Segoe UI"/>
                <a:cs typeface="Segoe UI"/>
              </a:rPr>
              <a:t>eu</a:t>
            </a:r>
            <a:r>
              <a:rPr sz="2000" spc="390" dirty="0">
                <a:latin typeface="Segoe UI"/>
                <a:cs typeface="Segoe UI"/>
              </a:rPr>
              <a:t> </a:t>
            </a:r>
            <a:r>
              <a:rPr sz="2000" dirty="0">
                <a:latin typeface="Segoe UI"/>
                <a:cs typeface="Segoe UI"/>
              </a:rPr>
              <a:t>simplement</a:t>
            </a:r>
            <a:r>
              <a:rPr sz="2000" spc="380" dirty="0">
                <a:latin typeface="Segoe UI"/>
                <a:cs typeface="Segoe UI"/>
              </a:rPr>
              <a:t> </a:t>
            </a:r>
            <a:r>
              <a:rPr sz="2000" dirty="0">
                <a:latin typeface="Segoe UI"/>
                <a:cs typeface="Segoe UI"/>
              </a:rPr>
              <a:t>autant</a:t>
            </a:r>
            <a:r>
              <a:rPr sz="2000" spc="390" dirty="0">
                <a:latin typeface="Segoe UI"/>
                <a:cs typeface="Segoe UI"/>
              </a:rPr>
              <a:t> </a:t>
            </a:r>
            <a:r>
              <a:rPr sz="2000" dirty="0">
                <a:latin typeface="Segoe UI"/>
                <a:cs typeface="Segoe UI"/>
              </a:rPr>
              <a:t>de</a:t>
            </a:r>
            <a:r>
              <a:rPr sz="2000" spc="390" dirty="0">
                <a:latin typeface="Segoe UI"/>
                <a:cs typeface="Segoe UI"/>
              </a:rPr>
              <a:t> </a:t>
            </a:r>
            <a:r>
              <a:rPr sz="2000" dirty="0">
                <a:latin typeface="Segoe UI"/>
                <a:cs typeface="Segoe UI"/>
              </a:rPr>
              <a:t>chances</a:t>
            </a:r>
            <a:r>
              <a:rPr sz="2000" spc="390" dirty="0">
                <a:latin typeface="Segoe UI"/>
                <a:cs typeface="Segoe UI"/>
              </a:rPr>
              <a:t> </a:t>
            </a:r>
            <a:r>
              <a:rPr sz="2000" dirty="0">
                <a:latin typeface="Segoe UI"/>
                <a:cs typeface="Segoe UI"/>
              </a:rPr>
              <a:t>que</a:t>
            </a:r>
            <a:r>
              <a:rPr sz="2000" spc="400" dirty="0">
                <a:latin typeface="Segoe UI"/>
                <a:cs typeface="Segoe UI"/>
              </a:rPr>
              <a:t> </a:t>
            </a:r>
            <a:r>
              <a:rPr sz="2000" dirty="0">
                <a:latin typeface="Segoe UI"/>
                <a:cs typeface="Segoe UI"/>
              </a:rPr>
              <a:t>les</a:t>
            </a:r>
            <a:r>
              <a:rPr sz="2000" spc="395" dirty="0">
                <a:latin typeface="Segoe UI"/>
                <a:cs typeface="Segoe UI"/>
              </a:rPr>
              <a:t> </a:t>
            </a:r>
            <a:r>
              <a:rPr sz="2000" dirty="0">
                <a:latin typeface="Segoe UI"/>
                <a:cs typeface="Segoe UI"/>
              </a:rPr>
              <a:t>autres</a:t>
            </a:r>
            <a:r>
              <a:rPr sz="2000" spc="400" dirty="0">
                <a:latin typeface="Segoe UI"/>
                <a:cs typeface="Segoe UI"/>
              </a:rPr>
              <a:t> </a:t>
            </a:r>
            <a:r>
              <a:rPr sz="2000" dirty="0">
                <a:latin typeface="Segoe UI"/>
                <a:cs typeface="Segoe UI"/>
              </a:rPr>
              <a:t>de</a:t>
            </a:r>
            <a:r>
              <a:rPr sz="2000" spc="395" dirty="0">
                <a:latin typeface="Segoe UI"/>
                <a:cs typeface="Segoe UI"/>
              </a:rPr>
              <a:t> </a:t>
            </a:r>
            <a:r>
              <a:rPr sz="2000" dirty="0">
                <a:latin typeface="Segoe UI"/>
                <a:cs typeface="Segoe UI"/>
              </a:rPr>
              <a:t>l’emporter</a:t>
            </a:r>
            <a:r>
              <a:rPr sz="2000" spc="390" dirty="0">
                <a:latin typeface="Segoe UI"/>
                <a:cs typeface="Segoe UI"/>
              </a:rPr>
              <a:t> </a:t>
            </a:r>
            <a:r>
              <a:rPr sz="2000" spc="-25" dirty="0">
                <a:latin typeface="Segoe UI"/>
                <a:cs typeface="Segoe UI"/>
              </a:rPr>
              <a:t>ne </a:t>
            </a:r>
            <a:r>
              <a:rPr sz="2000" dirty="0">
                <a:latin typeface="Segoe UI"/>
                <a:cs typeface="Segoe UI"/>
              </a:rPr>
              <a:t>permet</a:t>
            </a:r>
            <a:r>
              <a:rPr sz="2000" spc="-55" dirty="0">
                <a:latin typeface="Segoe UI"/>
                <a:cs typeface="Segoe UI"/>
              </a:rPr>
              <a:t> </a:t>
            </a:r>
            <a:r>
              <a:rPr sz="2000" dirty="0">
                <a:latin typeface="Segoe UI"/>
                <a:cs typeface="Segoe UI"/>
              </a:rPr>
              <a:t>pas</a:t>
            </a:r>
            <a:r>
              <a:rPr sz="2000" spc="-65" dirty="0">
                <a:latin typeface="Segoe UI"/>
                <a:cs typeface="Segoe UI"/>
              </a:rPr>
              <a:t> </a:t>
            </a:r>
            <a:r>
              <a:rPr sz="2000" dirty="0">
                <a:latin typeface="Segoe UI"/>
                <a:cs typeface="Segoe UI"/>
              </a:rPr>
              <a:t>de</a:t>
            </a:r>
            <a:r>
              <a:rPr sz="2000" spc="-40" dirty="0">
                <a:latin typeface="Segoe UI"/>
                <a:cs typeface="Segoe UI"/>
              </a:rPr>
              <a:t> </a:t>
            </a:r>
            <a:r>
              <a:rPr sz="2000" dirty="0">
                <a:latin typeface="Segoe UI"/>
                <a:cs typeface="Segoe UI"/>
              </a:rPr>
              <a:t>prétendre</a:t>
            </a:r>
            <a:r>
              <a:rPr sz="2000" spc="-55" dirty="0">
                <a:latin typeface="Segoe UI"/>
                <a:cs typeface="Segoe UI"/>
              </a:rPr>
              <a:t> </a:t>
            </a:r>
            <a:r>
              <a:rPr sz="2000" dirty="0">
                <a:latin typeface="Segoe UI"/>
                <a:cs typeface="Segoe UI"/>
              </a:rPr>
              <a:t>à</a:t>
            </a:r>
            <a:r>
              <a:rPr sz="2000" spc="-55" dirty="0">
                <a:latin typeface="Segoe UI"/>
                <a:cs typeface="Segoe UI"/>
              </a:rPr>
              <a:t> </a:t>
            </a:r>
            <a:r>
              <a:rPr sz="2000" dirty="0">
                <a:latin typeface="Segoe UI"/>
                <a:cs typeface="Segoe UI"/>
              </a:rPr>
              <a:t>l’indemnisation</a:t>
            </a:r>
            <a:r>
              <a:rPr sz="2000" spc="-50" dirty="0">
                <a:latin typeface="Segoe UI"/>
                <a:cs typeface="Segoe UI"/>
              </a:rPr>
              <a:t> </a:t>
            </a:r>
            <a:r>
              <a:rPr sz="2000" dirty="0">
                <a:latin typeface="Segoe UI"/>
                <a:cs typeface="Segoe UI"/>
              </a:rPr>
              <a:t>d’un</a:t>
            </a:r>
            <a:r>
              <a:rPr sz="2000" spc="-35" dirty="0">
                <a:latin typeface="Segoe UI"/>
                <a:cs typeface="Segoe UI"/>
              </a:rPr>
              <a:t> </a:t>
            </a:r>
            <a:r>
              <a:rPr sz="2000" dirty="0">
                <a:latin typeface="Segoe UI"/>
                <a:cs typeface="Segoe UI"/>
              </a:rPr>
              <a:t>éventuel</a:t>
            </a:r>
            <a:r>
              <a:rPr sz="2000" spc="-35" dirty="0">
                <a:latin typeface="Segoe UI"/>
                <a:cs typeface="Segoe UI"/>
              </a:rPr>
              <a:t> </a:t>
            </a:r>
            <a:r>
              <a:rPr sz="2000" dirty="0">
                <a:latin typeface="Segoe UI"/>
                <a:cs typeface="Segoe UI"/>
              </a:rPr>
              <a:t>manque</a:t>
            </a:r>
            <a:r>
              <a:rPr sz="2000" spc="-55" dirty="0">
                <a:latin typeface="Segoe UI"/>
                <a:cs typeface="Segoe UI"/>
              </a:rPr>
              <a:t> </a:t>
            </a:r>
            <a:r>
              <a:rPr sz="2000" dirty="0">
                <a:latin typeface="Segoe UI"/>
                <a:cs typeface="Segoe UI"/>
              </a:rPr>
              <a:t>à</a:t>
            </a:r>
            <a:r>
              <a:rPr sz="2000" spc="-55" dirty="0">
                <a:latin typeface="Segoe UI"/>
                <a:cs typeface="Segoe UI"/>
              </a:rPr>
              <a:t> </a:t>
            </a:r>
            <a:r>
              <a:rPr sz="2000" spc="-10" dirty="0">
                <a:latin typeface="Segoe UI"/>
                <a:cs typeface="Segoe UI"/>
              </a:rPr>
              <a:t>gagner.</a:t>
            </a:r>
            <a:endParaRPr sz="2000" dirty="0">
              <a:latin typeface="Segoe UI"/>
              <a:cs typeface="Segoe UI"/>
            </a:endParaRPr>
          </a:p>
          <a:p>
            <a:pPr marL="12700" marR="7620">
              <a:lnSpc>
                <a:spcPct val="100000"/>
              </a:lnSpc>
              <a:spcBef>
                <a:spcPts val="1200"/>
              </a:spcBef>
              <a:tabLst>
                <a:tab pos="1390015" algn="l"/>
                <a:tab pos="1586865" algn="l"/>
                <a:tab pos="1850389" algn="l"/>
                <a:tab pos="2269490" algn="l"/>
                <a:tab pos="2923540" algn="l"/>
                <a:tab pos="3187065" algn="l"/>
                <a:tab pos="3876040" algn="l"/>
                <a:tab pos="4678045" algn="l"/>
                <a:tab pos="5292090" algn="l"/>
                <a:tab pos="6468745" algn="l"/>
                <a:tab pos="7371080" algn="l"/>
                <a:tab pos="8116570" algn="l"/>
                <a:tab pos="8933815" algn="l"/>
                <a:tab pos="9899650" algn="l"/>
                <a:tab pos="11003280" algn="l"/>
              </a:tabLst>
            </a:pPr>
            <a:r>
              <a:rPr sz="2000" spc="-10" dirty="0">
                <a:latin typeface="Segoe UI"/>
                <a:cs typeface="Segoe UI"/>
              </a:rPr>
              <a:t>Conclusion</a:t>
            </a:r>
            <a:r>
              <a:rPr sz="2000" dirty="0">
                <a:latin typeface="Segoe UI"/>
                <a:cs typeface="Segoe UI"/>
              </a:rPr>
              <a:t>	</a:t>
            </a:r>
            <a:r>
              <a:rPr sz="2000" spc="-50" dirty="0">
                <a:latin typeface="Segoe UI"/>
                <a:cs typeface="Segoe UI"/>
              </a:rPr>
              <a:t>:</a:t>
            </a:r>
            <a:r>
              <a:rPr sz="2000" dirty="0">
                <a:latin typeface="Segoe UI"/>
                <a:cs typeface="Segoe UI"/>
              </a:rPr>
              <a:t>	</a:t>
            </a:r>
            <a:r>
              <a:rPr sz="2000" spc="-25" dirty="0">
                <a:latin typeface="Segoe UI"/>
                <a:cs typeface="Segoe UI"/>
              </a:rPr>
              <a:t>il</a:t>
            </a:r>
            <a:r>
              <a:rPr sz="2000" dirty="0">
                <a:latin typeface="Segoe UI"/>
                <a:cs typeface="Segoe UI"/>
              </a:rPr>
              <a:t>	</a:t>
            </a:r>
            <a:r>
              <a:rPr sz="2000" spc="-25" dirty="0">
                <a:latin typeface="Segoe UI"/>
                <a:cs typeface="Segoe UI"/>
              </a:rPr>
              <a:t>ne</a:t>
            </a:r>
            <a:r>
              <a:rPr sz="2000" dirty="0">
                <a:latin typeface="Segoe UI"/>
                <a:cs typeface="Segoe UI"/>
              </a:rPr>
              <a:t>	</a:t>
            </a:r>
            <a:r>
              <a:rPr sz="2000" spc="-20" dirty="0">
                <a:latin typeface="Segoe UI"/>
                <a:cs typeface="Segoe UI"/>
              </a:rPr>
              <a:t>peut</a:t>
            </a:r>
            <a:r>
              <a:rPr sz="2000" dirty="0">
                <a:latin typeface="Segoe UI"/>
                <a:cs typeface="Segoe UI"/>
              </a:rPr>
              <a:t>	</a:t>
            </a:r>
            <a:r>
              <a:rPr sz="2000" spc="-50" dirty="0">
                <a:latin typeface="Segoe UI"/>
                <a:cs typeface="Segoe UI"/>
              </a:rPr>
              <a:t>y</a:t>
            </a:r>
            <a:r>
              <a:rPr sz="2000" dirty="0">
                <a:latin typeface="Segoe UI"/>
                <a:cs typeface="Segoe UI"/>
              </a:rPr>
              <a:t>	</a:t>
            </a:r>
            <a:r>
              <a:rPr sz="2000" spc="-10" dirty="0">
                <a:latin typeface="Segoe UI"/>
                <a:cs typeface="Segoe UI"/>
              </a:rPr>
              <a:t>avoir</a:t>
            </a:r>
            <a:r>
              <a:rPr sz="2000" dirty="0">
                <a:latin typeface="Segoe UI"/>
                <a:cs typeface="Segoe UI"/>
              </a:rPr>
              <a:t>	</a:t>
            </a:r>
            <a:r>
              <a:rPr sz="2000" spc="-10" dirty="0">
                <a:latin typeface="Segoe UI"/>
                <a:cs typeface="Segoe UI"/>
              </a:rPr>
              <a:t>qu’</a:t>
            </a:r>
            <a:r>
              <a:rPr sz="2000" b="1" spc="-10" dirty="0">
                <a:latin typeface="Segoe UI"/>
                <a:cs typeface="Segoe UI"/>
              </a:rPr>
              <a:t>un</a:t>
            </a:r>
            <a:r>
              <a:rPr sz="2000" b="1" dirty="0">
                <a:latin typeface="Segoe UI"/>
                <a:cs typeface="Segoe UI"/>
              </a:rPr>
              <a:t>	</a:t>
            </a:r>
            <a:r>
              <a:rPr sz="2000" b="1" spc="-20" dirty="0">
                <a:latin typeface="Segoe UI"/>
                <a:cs typeface="Segoe UI"/>
              </a:rPr>
              <a:t>seul</a:t>
            </a:r>
            <a:r>
              <a:rPr sz="2000" b="1" dirty="0">
                <a:latin typeface="Segoe UI"/>
                <a:cs typeface="Segoe UI"/>
              </a:rPr>
              <a:t>	</a:t>
            </a:r>
            <a:r>
              <a:rPr sz="2000" b="1" spc="-10" dirty="0">
                <a:latin typeface="Segoe UI"/>
                <a:cs typeface="Segoe UI"/>
              </a:rPr>
              <a:t>candidat</a:t>
            </a:r>
            <a:r>
              <a:rPr sz="2000" b="1" dirty="0">
                <a:latin typeface="Segoe UI"/>
                <a:cs typeface="Segoe UI"/>
              </a:rPr>
              <a:t>	</a:t>
            </a:r>
            <a:r>
              <a:rPr sz="2000" b="1" spc="-10" dirty="0">
                <a:latin typeface="Segoe UI"/>
                <a:cs typeface="Segoe UI"/>
              </a:rPr>
              <a:t>évincé</a:t>
            </a:r>
            <a:r>
              <a:rPr sz="2000" b="1" dirty="0">
                <a:latin typeface="Segoe UI"/>
                <a:cs typeface="Segoe UI"/>
              </a:rPr>
              <a:t>	</a:t>
            </a:r>
            <a:r>
              <a:rPr sz="2000" b="1" spc="-10" dirty="0">
                <a:latin typeface="Segoe UI"/>
                <a:cs typeface="Segoe UI"/>
              </a:rPr>
              <a:t>privé</a:t>
            </a:r>
            <a:r>
              <a:rPr sz="2000" b="1" dirty="0">
                <a:latin typeface="Segoe UI"/>
                <a:cs typeface="Segoe UI"/>
              </a:rPr>
              <a:t>	</a:t>
            </a:r>
            <a:r>
              <a:rPr sz="2000" b="1" spc="-10" dirty="0">
                <a:latin typeface="Segoe UI"/>
                <a:cs typeface="Segoe UI"/>
              </a:rPr>
              <a:t>d’une</a:t>
            </a:r>
            <a:r>
              <a:rPr sz="2000" b="1" dirty="0">
                <a:latin typeface="Segoe UI"/>
                <a:cs typeface="Segoe UI"/>
              </a:rPr>
              <a:t>	</a:t>
            </a:r>
            <a:r>
              <a:rPr sz="2000" b="1" spc="-10" dirty="0">
                <a:latin typeface="Segoe UI"/>
                <a:cs typeface="Segoe UI"/>
              </a:rPr>
              <a:t>chance</a:t>
            </a:r>
            <a:r>
              <a:rPr sz="2000" b="1" dirty="0">
                <a:latin typeface="Segoe UI"/>
                <a:cs typeface="Segoe UI"/>
              </a:rPr>
              <a:t>	</a:t>
            </a:r>
            <a:r>
              <a:rPr sz="2000" b="1" spc="-10" dirty="0">
                <a:latin typeface="Segoe UI"/>
                <a:cs typeface="Segoe UI"/>
              </a:rPr>
              <a:t>sérieuse</a:t>
            </a:r>
            <a:r>
              <a:rPr sz="2000" b="1" dirty="0">
                <a:latin typeface="Segoe UI"/>
                <a:cs typeface="Segoe UI"/>
              </a:rPr>
              <a:t>	</a:t>
            </a:r>
            <a:r>
              <a:rPr sz="2000" spc="-25" dirty="0">
                <a:latin typeface="Segoe UI"/>
                <a:cs typeface="Segoe UI"/>
              </a:rPr>
              <a:t>de </a:t>
            </a:r>
            <a:r>
              <a:rPr sz="2000" dirty="0">
                <a:latin typeface="Segoe UI"/>
                <a:cs typeface="Segoe UI"/>
              </a:rPr>
              <a:t>remporter</a:t>
            </a:r>
            <a:r>
              <a:rPr sz="2000" spc="-50" dirty="0">
                <a:latin typeface="Segoe UI"/>
                <a:cs typeface="Segoe UI"/>
              </a:rPr>
              <a:t> </a:t>
            </a:r>
            <a:r>
              <a:rPr sz="2000" dirty="0">
                <a:latin typeface="Segoe UI"/>
                <a:cs typeface="Segoe UI"/>
              </a:rPr>
              <a:t>le</a:t>
            </a:r>
            <a:r>
              <a:rPr sz="2000" spc="-35" dirty="0">
                <a:latin typeface="Segoe UI"/>
                <a:cs typeface="Segoe UI"/>
              </a:rPr>
              <a:t> </a:t>
            </a:r>
            <a:r>
              <a:rPr sz="2000" dirty="0">
                <a:latin typeface="Segoe UI"/>
                <a:cs typeface="Segoe UI"/>
              </a:rPr>
              <a:t>marché.</a:t>
            </a:r>
            <a:r>
              <a:rPr sz="2000" spc="-45" dirty="0">
                <a:latin typeface="Segoe UI"/>
                <a:cs typeface="Segoe UI"/>
              </a:rPr>
              <a:t> </a:t>
            </a:r>
            <a:r>
              <a:rPr sz="2000" dirty="0">
                <a:latin typeface="Segoe UI"/>
                <a:cs typeface="Segoe UI"/>
              </a:rPr>
              <a:t>Une</a:t>
            </a:r>
            <a:r>
              <a:rPr sz="2000" spc="-45" dirty="0">
                <a:latin typeface="Segoe UI"/>
                <a:cs typeface="Segoe UI"/>
              </a:rPr>
              <a:t> </a:t>
            </a:r>
            <a:r>
              <a:rPr sz="2000" dirty="0">
                <a:latin typeface="Segoe UI"/>
                <a:cs typeface="Segoe UI"/>
              </a:rPr>
              <a:t>appréciation</a:t>
            </a:r>
            <a:r>
              <a:rPr sz="2000" spc="-45" dirty="0">
                <a:latin typeface="Segoe UI"/>
                <a:cs typeface="Segoe UI"/>
              </a:rPr>
              <a:t> </a:t>
            </a:r>
            <a:r>
              <a:rPr sz="2000" dirty="0">
                <a:latin typeface="Segoe UI"/>
                <a:cs typeface="Segoe UI"/>
              </a:rPr>
              <a:t>stricte,</a:t>
            </a:r>
            <a:r>
              <a:rPr sz="2000" spc="-45" dirty="0">
                <a:latin typeface="Segoe UI"/>
                <a:cs typeface="Segoe UI"/>
              </a:rPr>
              <a:t> </a:t>
            </a:r>
            <a:r>
              <a:rPr sz="2000" dirty="0">
                <a:latin typeface="Segoe UI"/>
                <a:cs typeface="Segoe UI"/>
              </a:rPr>
              <a:t>mais</a:t>
            </a:r>
            <a:r>
              <a:rPr sz="2000" spc="-55" dirty="0">
                <a:latin typeface="Segoe UI"/>
                <a:cs typeface="Segoe UI"/>
              </a:rPr>
              <a:t> </a:t>
            </a:r>
            <a:r>
              <a:rPr sz="2000" dirty="0">
                <a:latin typeface="Segoe UI"/>
                <a:cs typeface="Segoe UI"/>
              </a:rPr>
              <a:t>d’une</a:t>
            </a:r>
            <a:r>
              <a:rPr sz="2000" spc="-35" dirty="0">
                <a:latin typeface="Segoe UI"/>
                <a:cs typeface="Segoe UI"/>
              </a:rPr>
              <a:t> </a:t>
            </a:r>
            <a:r>
              <a:rPr sz="2000" dirty="0">
                <a:latin typeface="Segoe UI"/>
                <a:cs typeface="Segoe UI"/>
              </a:rPr>
              <a:t>logique</a:t>
            </a:r>
            <a:r>
              <a:rPr sz="2000" spc="-35" dirty="0">
                <a:latin typeface="Segoe UI"/>
                <a:cs typeface="Segoe UI"/>
              </a:rPr>
              <a:t> </a:t>
            </a:r>
            <a:r>
              <a:rPr sz="2000" spc="-10" dirty="0">
                <a:latin typeface="Segoe UI"/>
                <a:cs typeface="Segoe UI"/>
              </a:rPr>
              <a:t>implacable.</a:t>
            </a:r>
            <a:endParaRPr sz="2000" dirty="0">
              <a:latin typeface="Segoe UI"/>
              <a:cs typeface="Segoe UI"/>
            </a:endParaRPr>
          </a:p>
        </p:txBody>
      </p:sp>
    </p:spTree>
    <p:extLst>
      <p:ext uri="{BB962C8B-B14F-4D97-AF65-F5344CB8AC3E}">
        <p14:creationId xmlns:p14="http://schemas.microsoft.com/office/powerpoint/2010/main" val="20226581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DE10FE-5FEC-0AA2-AA84-9721EFAD0C80}"/>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0308F298-EE46-37D6-2E1B-EF161D2C5535}"/>
              </a:ext>
            </a:extLst>
          </p:cNvPr>
          <p:cNvSpPr/>
          <p:nvPr/>
        </p:nvSpPr>
        <p:spPr bwMode="auto">
          <a:xfrm>
            <a:off x="0" y="-33459"/>
            <a:ext cx="9879724" cy="708116"/>
          </a:xfrm>
          <a:prstGeom prst="rect">
            <a:avLst/>
          </a:prstGeom>
          <a:solidFill>
            <a:srgbClr val="FFCC00"/>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lang="fr-FR" sz="2000" b="1" dirty="0">
                <a:solidFill>
                  <a:srgbClr val="FFFFFF"/>
                </a:solidFill>
                <a:latin typeface="Century Gothic" panose="020B0502020202020204" pitchFamily="34" charset="0"/>
              </a:rPr>
              <a:t>Entité adjudicatrice : se dessaisir, c’est se perdre…</a:t>
            </a:r>
            <a:endParaRPr kumimoji="0" lang="fr-FR" sz="2000" b="1" i="0" u="none" strike="noStrike" kern="1200" cap="none" spc="0" normalizeH="0" baseline="0" noProof="0" dirty="0">
              <a:ln>
                <a:noFill/>
              </a:ln>
              <a:solidFill>
                <a:srgbClr val="FFFFFF"/>
              </a:solidFill>
              <a:effectLst/>
              <a:uLnTx/>
              <a:uFillTx/>
              <a:latin typeface="Century Gothic" panose="020B0502020202020204" pitchFamily="34" charset="0"/>
            </a:endParaRPr>
          </a:p>
        </p:txBody>
      </p:sp>
      <p:grpSp>
        <p:nvGrpSpPr>
          <p:cNvPr id="5" name="Groupe 4">
            <a:extLst>
              <a:ext uri="{FF2B5EF4-FFF2-40B4-BE49-F238E27FC236}">
                <a16:creationId xmlns:a16="http://schemas.microsoft.com/office/drawing/2014/main" id="{330049F8-16B6-3C41-474A-C480682B5FB8}"/>
              </a:ext>
            </a:extLst>
          </p:cNvPr>
          <p:cNvGrpSpPr/>
          <p:nvPr/>
        </p:nvGrpSpPr>
        <p:grpSpPr>
          <a:xfrm>
            <a:off x="0" y="6478964"/>
            <a:ext cx="12192000" cy="406420"/>
            <a:chOff x="-1524000" y="1294388"/>
            <a:chExt cx="12192000" cy="406420"/>
          </a:xfrm>
        </p:grpSpPr>
        <p:sp>
          <p:nvSpPr>
            <p:cNvPr id="6" name="Rectangle 5">
              <a:extLst>
                <a:ext uri="{FF2B5EF4-FFF2-40B4-BE49-F238E27FC236}">
                  <a16:creationId xmlns:a16="http://schemas.microsoft.com/office/drawing/2014/main" id="{30520B60-EF1C-8B0C-C437-B2600DA8F4BD}"/>
                </a:ext>
              </a:extLst>
            </p:cNvPr>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 name="Text Box 6">
              <a:extLst>
                <a:ext uri="{FF2B5EF4-FFF2-40B4-BE49-F238E27FC236}">
                  <a16:creationId xmlns:a16="http://schemas.microsoft.com/office/drawing/2014/main" id="{7769994E-5081-08FF-5649-22FD488D99CC}"/>
                </a:ext>
              </a:extLst>
            </p:cNvPr>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9</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9" name="Rectangle 8">
            <a:extLst>
              <a:ext uri="{FF2B5EF4-FFF2-40B4-BE49-F238E27FC236}">
                <a16:creationId xmlns:a16="http://schemas.microsoft.com/office/drawing/2014/main" id="{27043046-7D62-0698-F008-5EAE2668EF8E}"/>
              </a:ext>
            </a:extLst>
          </p:cNvPr>
          <p:cNvSpPr/>
          <p:nvPr/>
        </p:nvSpPr>
        <p:spPr bwMode="auto">
          <a:xfrm>
            <a:off x="9879724" y="-16042"/>
            <a:ext cx="2312275"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lang="fr-FR" sz="2800" b="1" dirty="0">
                <a:solidFill>
                  <a:srgbClr val="FFFFFF"/>
                </a:solidFill>
                <a:latin typeface="Century Gothic" panose="020B0502020202020204" pitchFamily="34" charset="0"/>
              </a:rPr>
              <a:t>PASSATION</a:t>
            </a:r>
            <a:endParaRPr kumimoji="0" lang="fr-FR" sz="14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3" name="object 3">
            <a:extLst>
              <a:ext uri="{FF2B5EF4-FFF2-40B4-BE49-F238E27FC236}">
                <a16:creationId xmlns:a16="http://schemas.microsoft.com/office/drawing/2014/main" id="{DBCD5403-1C00-B391-1E5A-B08A3C952B48}"/>
              </a:ext>
            </a:extLst>
          </p:cNvPr>
          <p:cNvSpPr txBox="1">
            <a:spLocks/>
          </p:cNvSpPr>
          <p:nvPr/>
        </p:nvSpPr>
        <p:spPr>
          <a:xfrm>
            <a:off x="497230" y="1665477"/>
            <a:ext cx="11285220" cy="3876831"/>
          </a:xfrm>
          <a:prstGeom prst="rect">
            <a:avLst/>
          </a:prstGeom>
        </p:spPr>
        <p:txBody>
          <a:bodyPr vert="horz" wrap="square" lIns="0" tIns="80137" rIns="0" bIns="0" rtlCol="0">
            <a:spAutoFit/>
          </a:bodyPr>
          <a:lstStyle>
            <a:lvl1pPr marL="0">
              <a:defRPr sz="2000" b="1" i="0">
                <a:solidFill>
                  <a:srgbClr val="FB2255"/>
                </a:solidFill>
                <a:latin typeface="Segoe UI"/>
                <a:ea typeface="+mn-ea"/>
                <a:cs typeface="Segoe UI"/>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21590" marR="0" lvl="0" indent="0" defTabSz="914400" eaLnBrk="1" fontAlgn="auto" latinLnBrk="0" hangingPunct="1">
              <a:lnSpc>
                <a:spcPct val="100000"/>
              </a:lnSpc>
              <a:spcBef>
                <a:spcPts val="105"/>
              </a:spcBef>
              <a:spcAft>
                <a:spcPts val="0"/>
              </a:spcAft>
              <a:buClrTx/>
              <a:buSzTx/>
              <a:buFontTx/>
              <a:buNone/>
              <a:tabLst/>
              <a:defRPr/>
            </a:pPr>
            <a:r>
              <a:rPr kumimoji="0" lang="fr-FR" sz="2000" b="1" i="0" u="none" strike="noStrike" kern="0" cap="none" spc="0" normalizeH="0" baseline="0" noProof="0" dirty="0">
                <a:ln>
                  <a:noFill/>
                </a:ln>
                <a:solidFill>
                  <a:srgbClr val="FF9900"/>
                </a:solidFill>
                <a:effectLst/>
                <a:uLnTx/>
                <a:uFillTx/>
                <a:latin typeface="Segoe UI"/>
                <a:ea typeface="+mn-ea"/>
                <a:cs typeface="Segoe UI"/>
              </a:rPr>
              <a:t>Conseil</a:t>
            </a:r>
            <a:r>
              <a:rPr kumimoji="0" lang="fr-FR" sz="2000" b="1" i="0" u="none" strike="noStrike" kern="0" cap="none" spc="-30" normalizeH="0" baseline="0" noProof="0" dirty="0">
                <a:ln>
                  <a:noFill/>
                </a:ln>
                <a:solidFill>
                  <a:srgbClr val="FF9900"/>
                </a:solidFill>
                <a:effectLst/>
                <a:uLnTx/>
                <a:uFillTx/>
                <a:latin typeface="Segoe UI"/>
                <a:ea typeface="+mn-ea"/>
                <a:cs typeface="Segoe UI"/>
              </a:rPr>
              <a:t> </a:t>
            </a:r>
            <a:r>
              <a:rPr kumimoji="0" lang="fr-FR" sz="2000" b="1" i="0" u="none" strike="noStrike" kern="0" cap="none" spc="0" normalizeH="0" baseline="0" noProof="0" dirty="0">
                <a:ln>
                  <a:noFill/>
                </a:ln>
                <a:solidFill>
                  <a:srgbClr val="FF9900"/>
                </a:solidFill>
                <a:effectLst/>
                <a:uLnTx/>
                <a:uFillTx/>
                <a:latin typeface="Segoe UI"/>
                <a:ea typeface="+mn-ea"/>
                <a:cs typeface="Segoe UI"/>
              </a:rPr>
              <a:t>d’État,</a:t>
            </a:r>
            <a:r>
              <a:rPr kumimoji="0" lang="fr-FR" sz="2000" b="1" i="0" u="none" strike="noStrike" kern="0" cap="none" spc="-40" normalizeH="0" baseline="0" noProof="0" dirty="0">
                <a:ln>
                  <a:noFill/>
                </a:ln>
                <a:solidFill>
                  <a:srgbClr val="FF9900"/>
                </a:solidFill>
                <a:effectLst/>
                <a:uLnTx/>
                <a:uFillTx/>
                <a:latin typeface="Segoe UI"/>
                <a:ea typeface="+mn-ea"/>
                <a:cs typeface="Segoe UI"/>
              </a:rPr>
              <a:t> </a:t>
            </a:r>
            <a:r>
              <a:rPr kumimoji="0" lang="fr-FR" sz="2000" b="1" i="0" u="none" strike="noStrike" kern="0" cap="none" spc="0" normalizeH="0" baseline="0" noProof="0" dirty="0">
                <a:ln>
                  <a:noFill/>
                </a:ln>
                <a:solidFill>
                  <a:srgbClr val="FF9900"/>
                </a:solidFill>
                <a:effectLst/>
                <a:uLnTx/>
                <a:uFillTx/>
                <a:latin typeface="Segoe UI"/>
                <a:ea typeface="+mn-ea"/>
                <a:cs typeface="Segoe UI"/>
              </a:rPr>
              <a:t>7</a:t>
            </a:r>
            <a:r>
              <a:rPr kumimoji="0" lang="fr-FR" sz="1950" b="1" i="0" u="none" strike="noStrike" kern="0" cap="none" spc="0" normalizeH="0" baseline="25641" noProof="0" dirty="0">
                <a:ln>
                  <a:noFill/>
                </a:ln>
                <a:solidFill>
                  <a:srgbClr val="FF9900"/>
                </a:solidFill>
                <a:effectLst/>
                <a:uLnTx/>
                <a:uFillTx/>
                <a:latin typeface="Segoe UI"/>
                <a:ea typeface="+mn-ea"/>
                <a:cs typeface="Segoe UI"/>
              </a:rPr>
              <a:t>ème</a:t>
            </a:r>
            <a:r>
              <a:rPr kumimoji="0" lang="fr-FR" sz="1950" b="1" i="0" u="none" strike="noStrike" kern="0" cap="none" spc="284" normalizeH="0" baseline="25641" noProof="0" dirty="0">
                <a:ln>
                  <a:noFill/>
                </a:ln>
                <a:solidFill>
                  <a:srgbClr val="FF9900"/>
                </a:solidFill>
                <a:effectLst/>
                <a:uLnTx/>
                <a:uFillTx/>
                <a:latin typeface="Segoe UI"/>
                <a:ea typeface="+mn-ea"/>
                <a:cs typeface="Segoe UI"/>
              </a:rPr>
              <a:t> </a:t>
            </a:r>
            <a:r>
              <a:rPr kumimoji="0" lang="fr-FR" sz="2000" b="1" i="0" u="none" strike="noStrike" kern="0" cap="none" spc="0" normalizeH="0" baseline="0" noProof="0" dirty="0">
                <a:ln>
                  <a:noFill/>
                </a:ln>
                <a:solidFill>
                  <a:srgbClr val="FF9900"/>
                </a:solidFill>
                <a:effectLst/>
                <a:uLnTx/>
                <a:uFillTx/>
                <a:latin typeface="Segoe UI"/>
                <a:ea typeface="+mn-ea"/>
                <a:cs typeface="Segoe UI"/>
              </a:rPr>
              <a:t>et</a:t>
            </a:r>
            <a:r>
              <a:rPr kumimoji="0" lang="fr-FR" sz="2000" b="1" i="0" u="none" strike="noStrike" kern="0" cap="none" spc="-10" normalizeH="0" baseline="0" noProof="0" dirty="0">
                <a:ln>
                  <a:noFill/>
                </a:ln>
                <a:solidFill>
                  <a:srgbClr val="FF9900"/>
                </a:solidFill>
                <a:effectLst/>
                <a:uLnTx/>
                <a:uFillTx/>
                <a:latin typeface="Segoe UI"/>
                <a:ea typeface="+mn-ea"/>
                <a:cs typeface="Segoe UI"/>
              </a:rPr>
              <a:t> </a:t>
            </a:r>
            <a:r>
              <a:rPr kumimoji="0" lang="fr-FR" sz="2000" b="1" i="0" u="none" strike="noStrike" kern="0" cap="none" spc="0" normalizeH="0" baseline="0" noProof="0" dirty="0">
                <a:ln>
                  <a:noFill/>
                </a:ln>
                <a:solidFill>
                  <a:srgbClr val="FF9900"/>
                </a:solidFill>
                <a:effectLst/>
                <a:uLnTx/>
                <a:uFillTx/>
                <a:latin typeface="Segoe UI"/>
                <a:ea typeface="+mn-ea"/>
                <a:cs typeface="Segoe UI"/>
              </a:rPr>
              <a:t>2</a:t>
            </a:r>
            <a:r>
              <a:rPr kumimoji="0" lang="fr-FR" sz="1950" b="1" i="0" u="none" strike="noStrike" kern="0" cap="none" spc="0" normalizeH="0" baseline="25641" noProof="0" dirty="0">
                <a:ln>
                  <a:noFill/>
                </a:ln>
                <a:solidFill>
                  <a:srgbClr val="FF9900"/>
                </a:solidFill>
                <a:effectLst/>
                <a:uLnTx/>
                <a:uFillTx/>
                <a:latin typeface="Segoe UI"/>
                <a:ea typeface="+mn-ea"/>
                <a:cs typeface="Segoe UI"/>
              </a:rPr>
              <a:t>ème</a:t>
            </a:r>
            <a:r>
              <a:rPr kumimoji="0" lang="fr-FR" sz="1950" b="1" i="0" u="none" strike="noStrike" kern="0" cap="none" spc="284" normalizeH="0" baseline="25641" noProof="0" dirty="0">
                <a:ln>
                  <a:noFill/>
                </a:ln>
                <a:solidFill>
                  <a:srgbClr val="FF9900"/>
                </a:solidFill>
                <a:effectLst/>
                <a:uLnTx/>
                <a:uFillTx/>
                <a:latin typeface="Segoe UI"/>
                <a:ea typeface="+mn-ea"/>
                <a:cs typeface="Segoe UI"/>
              </a:rPr>
              <a:t> </a:t>
            </a:r>
            <a:r>
              <a:rPr kumimoji="0" lang="fr-FR" sz="2000" b="1" i="0" u="none" strike="noStrike" kern="0" cap="none" spc="0" normalizeH="0" baseline="0" noProof="0" dirty="0">
                <a:ln>
                  <a:noFill/>
                </a:ln>
                <a:solidFill>
                  <a:srgbClr val="FF9900"/>
                </a:solidFill>
                <a:effectLst/>
                <a:uLnTx/>
                <a:uFillTx/>
                <a:latin typeface="Segoe UI"/>
                <a:ea typeface="+mn-ea"/>
                <a:cs typeface="Segoe UI"/>
              </a:rPr>
              <a:t>chambres</a:t>
            </a:r>
            <a:r>
              <a:rPr kumimoji="0" lang="fr-FR" sz="2000" b="1" i="0" u="none" strike="noStrike" kern="0" cap="none" spc="-35" normalizeH="0" baseline="0" noProof="0" dirty="0">
                <a:ln>
                  <a:noFill/>
                </a:ln>
                <a:solidFill>
                  <a:srgbClr val="FF9900"/>
                </a:solidFill>
                <a:effectLst/>
                <a:uLnTx/>
                <a:uFillTx/>
                <a:latin typeface="Segoe UI"/>
                <a:ea typeface="+mn-ea"/>
                <a:cs typeface="Segoe UI"/>
              </a:rPr>
              <a:t> </a:t>
            </a:r>
            <a:r>
              <a:rPr kumimoji="0" lang="fr-FR" sz="2000" b="1" i="0" u="none" strike="noStrike" kern="0" cap="none" spc="0" normalizeH="0" baseline="0" noProof="0" dirty="0">
                <a:ln>
                  <a:noFill/>
                </a:ln>
                <a:solidFill>
                  <a:srgbClr val="FF9900"/>
                </a:solidFill>
                <a:effectLst/>
                <a:uLnTx/>
                <a:uFillTx/>
                <a:latin typeface="Segoe UI"/>
                <a:ea typeface="+mn-ea"/>
                <a:cs typeface="Segoe UI"/>
              </a:rPr>
              <a:t>réunies,</a:t>
            </a:r>
            <a:r>
              <a:rPr kumimoji="0" lang="fr-FR" sz="2000" b="1" i="0" u="none" strike="noStrike" kern="0" cap="none" spc="10" normalizeH="0" baseline="0" noProof="0" dirty="0">
                <a:ln>
                  <a:noFill/>
                </a:ln>
                <a:solidFill>
                  <a:srgbClr val="FF9900"/>
                </a:solidFill>
                <a:effectLst/>
                <a:uLnTx/>
                <a:uFillTx/>
                <a:latin typeface="Segoe UI"/>
                <a:ea typeface="+mn-ea"/>
                <a:cs typeface="Segoe UI"/>
              </a:rPr>
              <a:t> </a:t>
            </a:r>
            <a:r>
              <a:rPr kumimoji="0" lang="fr-FR" sz="2000" b="1" i="0" u="none" strike="noStrike" kern="0" cap="none" spc="0" normalizeH="0" baseline="0" noProof="0" dirty="0">
                <a:ln>
                  <a:noFill/>
                </a:ln>
                <a:solidFill>
                  <a:srgbClr val="FF9900"/>
                </a:solidFill>
                <a:effectLst/>
                <a:uLnTx/>
                <a:uFillTx/>
                <a:latin typeface="Segoe UI"/>
                <a:ea typeface="+mn-ea"/>
                <a:cs typeface="Segoe UI"/>
              </a:rPr>
              <a:t>2</a:t>
            </a:r>
            <a:r>
              <a:rPr kumimoji="0" lang="fr-FR" sz="2000" b="1" i="0" u="none" strike="noStrike" kern="0" cap="none" spc="-25" normalizeH="0" baseline="0" noProof="0" dirty="0">
                <a:ln>
                  <a:noFill/>
                </a:ln>
                <a:solidFill>
                  <a:srgbClr val="FF9900"/>
                </a:solidFill>
                <a:effectLst/>
                <a:uLnTx/>
                <a:uFillTx/>
                <a:latin typeface="Segoe UI"/>
                <a:ea typeface="+mn-ea"/>
                <a:cs typeface="Segoe UI"/>
              </a:rPr>
              <a:t> </a:t>
            </a:r>
            <a:r>
              <a:rPr kumimoji="0" lang="fr-FR" sz="2000" b="1" i="0" u="none" strike="noStrike" kern="0" cap="none" spc="0" normalizeH="0" baseline="0" noProof="0" dirty="0">
                <a:ln>
                  <a:noFill/>
                </a:ln>
                <a:solidFill>
                  <a:srgbClr val="FF9900"/>
                </a:solidFill>
                <a:effectLst/>
                <a:uLnTx/>
                <a:uFillTx/>
                <a:latin typeface="Segoe UI"/>
                <a:ea typeface="+mn-ea"/>
                <a:cs typeface="Segoe UI"/>
              </a:rPr>
              <a:t>février</a:t>
            </a:r>
            <a:r>
              <a:rPr kumimoji="0" lang="fr-FR" sz="2000" b="1" i="0" u="none" strike="noStrike" kern="0" cap="none" spc="5" normalizeH="0" baseline="0" noProof="0" dirty="0">
                <a:ln>
                  <a:noFill/>
                </a:ln>
                <a:solidFill>
                  <a:srgbClr val="FF9900"/>
                </a:solidFill>
                <a:effectLst/>
                <a:uLnTx/>
                <a:uFillTx/>
                <a:latin typeface="Segoe UI"/>
                <a:ea typeface="+mn-ea"/>
                <a:cs typeface="Segoe UI"/>
              </a:rPr>
              <a:t> </a:t>
            </a:r>
            <a:r>
              <a:rPr kumimoji="0" lang="fr-FR" sz="2000" b="1" i="0" u="none" strike="noStrike" kern="0" cap="none" spc="0" normalizeH="0" baseline="0" noProof="0" dirty="0">
                <a:ln>
                  <a:noFill/>
                </a:ln>
                <a:solidFill>
                  <a:srgbClr val="FF9900"/>
                </a:solidFill>
                <a:effectLst/>
                <a:uLnTx/>
                <a:uFillTx/>
                <a:latin typeface="Segoe UI"/>
                <a:ea typeface="+mn-ea"/>
                <a:cs typeface="Segoe UI"/>
              </a:rPr>
              <a:t>2024,</a:t>
            </a:r>
            <a:r>
              <a:rPr kumimoji="0" lang="fr-FR" sz="2000" b="1" i="0" u="none" strike="noStrike" kern="0" cap="none" spc="-30" normalizeH="0" baseline="0" noProof="0" dirty="0">
                <a:ln>
                  <a:noFill/>
                </a:ln>
                <a:solidFill>
                  <a:srgbClr val="FF9900"/>
                </a:solidFill>
                <a:effectLst/>
                <a:uLnTx/>
                <a:uFillTx/>
                <a:latin typeface="Segoe UI"/>
                <a:ea typeface="+mn-ea"/>
                <a:cs typeface="Segoe UI"/>
              </a:rPr>
              <a:t> </a:t>
            </a:r>
            <a:r>
              <a:rPr kumimoji="0" lang="fr-FR" sz="2000" b="1" i="0" u="none" strike="noStrike" kern="0" cap="none" spc="-10" normalizeH="0" baseline="0" noProof="0" dirty="0">
                <a:ln>
                  <a:noFill/>
                </a:ln>
                <a:solidFill>
                  <a:srgbClr val="FF9900"/>
                </a:solidFill>
                <a:effectLst/>
                <a:uLnTx/>
                <a:uFillTx/>
                <a:latin typeface="Segoe UI"/>
                <a:ea typeface="+mn-ea"/>
                <a:cs typeface="Segoe UI"/>
              </a:rPr>
              <a:t>n°489820</a:t>
            </a:r>
            <a:endParaRPr kumimoji="0" lang="fr-FR" sz="2000" b="1" i="0" u="none" strike="noStrike" kern="0" cap="none" spc="0" normalizeH="0" baseline="0" noProof="0" dirty="0">
              <a:ln>
                <a:noFill/>
              </a:ln>
              <a:solidFill>
                <a:srgbClr val="FF9900"/>
              </a:solidFill>
              <a:effectLst/>
              <a:uLnTx/>
              <a:uFillTx/>
              <a:latin typeface="Segoe UI"/>
              <a:ea typeface="+mn-ea"/>
              <a:cs typeface="Segoe UI"/>
            </a:endParaRPr>
          </a:p>
          <a:p>
            <a:pPr marL="21590" marR="392430" lvl="0" indent="0" defTabSz="914400" eaLnBrk="1" fontAlgn="auto" latinLnBrk="0" hangingPunct="1">
              <a:lnSpc>
                <a:spcPct val="175100"/>
              </a:lnSpc>
              <a:spcBef>
                <a:spcPts val="200"/>
              </a:spcBef>
              <a:spcAft>
                <a:spcPts val="0"/>
              </a:spcAft>
              <a:buClrTx/>
              <a:buSzTx/>
              <a:buFontTx/>
              <a:buNone/>
              <a:tabLst/>
              <a:defRPr/>
            </a:pPr>
            <a:r>
              <a:rPr kumimoji="0" lang="fr-FR" sz="2000" b="0" i="0" u="none" strike="noStrike" kern="0" cap="none" spc="0" normalizeH="0" baseline="0" noProof="0" dirty="0">
                <a:ln>
                  <a:noFill/>
                </a:ln>
                <a:solidFill>
                  <a:srgbClr val="000000"/>
                </a:solidFill>
                <a:effectLst/>
                <a:uLnTx/>
                <a:uFillTx/>
                <a:latin typeface="Segoe UI"/>
                <a:ea typeface="+mn-ea"/>
                <a:cs typeface="Segoe UI"/>
              </a:rPr>
              <a:t>Cela</a:t>
            </a:r>
            <a:r>
              <a:rPr kumimoji="0" lang="fr-FR" sz="2000" b="0" i="0" u="none" strike="noStrike" kern="0" cap="none" spc="-40" normalizeH="0" baseline="0" noProof="0" dirty="0">
                <a:ln>
                  <a:noFill/>
                </a:ln>
                <a:solidFill>
                  <a:srgbClr val="000000"/>
                </a:solidFill>
                <a:effectLst/>
                <a:uLnTx/>
                <a:uFillTx/>
                <a:latin typeface="Segoe UI"/>
                <a:ea typeface="+mn-ea"/>
                <a:cs typeface="Segoe UI"/>
              </a:rPr>
              <a:t> </a:t>
            </a:r>
            <a:r>
              <a:rPr kumimoji="0" lang="fr-FR" sz="2000" b="0" i="0" u="none" strike="noStrike" kern="0" cap="none" spc="0" normalizeH="0" baseline="0" noProof="0" dirty="0">
                <a:ln>
                  <a:noFill/>
                </a:ln>
                <a:solidFill>
                  <a:srgbClr val="000000"/>
                </a:solidFill>
                <a:effectLst/>
                <a:uLnTx/>
                <a:uFillTx/>
                <a:latin typeface="Segoe UI"/>
                <a:ea typeface="+mn-ea"/>
                <a:cs typeface="Segoe UI"/>
              </a:rPr>
              <a:t>avait</a:t>
            </a:r>
            <a:r>
              <a:rPr kumimoji="0" lang="fr-FR" sz="2000" b="0" i="0" u="none" strike="noStrike" kern="0" cap="none" spc="-35" normalizeH="0" baseline="0" noProof="0" dirty="0">
                <a:ln>
                  <a:noFill/>
                </a:ln>
                <a:solidFill>
                  <a:srgbClr val="000000"/>
                </a:solidFill>
                <a:effectLst/>
                <a:uLnTx/>
                <a:uFillTx/>
                <a:latin typeface="Segoe UI"/>
                <a:ea typeface="+mn-ea"/>
                <a:cs typeface="Segoe UI"/>
              </a:rPr>
              <a:t> </a:t>
            </a:r>
            <a:r>
              <a:rPr kumimoji="0" lang="fr-FR" sz="2000" b="1" i="0" u="none" strike="noStrike" kern="0" cap="none" spc="0" normalizeH="0" baseline="0" noProof="0" dirty="0">
                <a:ln>
                  <a:noFill/>
                </a:ln>
                <a:solidFill>
                  <a:srgbClr val="000000"/>
                </a:solidFill>
                <a:effectLst/>
                <a:uLnTx/>
                <a:uFillTx/>
                <a:latin typeface="Segoe UI"/>
                <a:ea typeface="+mn-ea"/>
                <a:cs typeface="Segoe UI"/>
              </a:rPr>
              <a:t>déjà</a:t>
            </a:r>
            <a:r>
              <a:rPr kumimoji="0" lang="fr-FR" sz="2000" b="1" i="0" u="none" strike="noStrike" kern="0" cap="none" spc="-20" normalizeH="0" baseline="0" noProof="0" dirty="0">
                <a:ln>
                  <a:noFill/>
                </a:ln>
                <a:solidFill>
                  <a:srgbClr val="000000"/>
                </a:solidFill>
                <a:effectLst/>
                <a:uLnTx/>
                <a:uFillTx/>
                <a:latin typeface="Segoe UI"/>
                <a:ea typeface="+mn-ea"/>
                <a:cs typeface="Segoe UI"/>
              </a:rPr>
              <a:t> </a:t>
            </a:r>
            <a:r>
              <a:rPr kumimoji="0" lang="fr-FR" sz="2000" b="1" i="0" u="none" strike="noStrike" kern="0" cap="none" spc="0" normalizeH="0" baseline="0" noProof="0" dirty="0">
                <a:ln>
                  <a:noFill/>
                </a:ln>
                <a:solidFill>
                  <a:srgbClr val="000000"/>
                </a:solidFill>
                <a:effectLst/>
                <a:uLnTx/>
                <a:uFillTx/>
                <a:latin typeface="Segoe UI"/>
                <a:ea typeface="+mn-ea"/>
                <a:cs typeface="Segoe UI"/>
              </a:rPr>
              <a:t>été</a:t>
            </a:r>
            <a:r>
              <a:rPr kumimoji="0" lang="fr-FR" sz="2000" b="1" i="0" u="none" strike="noStrike" kern="0" cap="none" spc="-15" normalizeH="0" baseline="0" noProof="0" dirty="0">
                <a:ln>
                  <a:noFill/>
                </a:ln>
                <a:solidFill>
                  <a:srgbClr val="000000"/>
                </a:solidFill>
                <a:effectLst/>
                <a:uLnTx/>
                <a:uFillTx/>
                <a:latin typeface="Segoe UI"/>
                <a:ea typeface="+mn-ea"/>
                <a:cs typeface="Segoe UI"/>
              </a:rPr>
              <a:t> </a:t>
            </a:r>
            <a:r>
              <a:rPr kumimoji="0" lang="fr-FR" sz="2000" b="1" i="0" u="none" strike="noStrike" kern="0" cap="none" spc="0" normalizeH="0" baseline="0" noProof="0" dirty="0">
                <a:ln>
                  <a:noFill/>
                </a:ln>
                <a:solidFill>
                  <a:srgbClr val="000000"/>
                </a:solidFill>
                <a:effectLst/>
                <a:uLnTx/>
                <a:uFillTx/>
                <a:latin typeface="Segoe UI"/>
                <a:ea typeface="+mn-ea"/>
                <a:cs typeface="Segoe UI"/>
              </a:rPr>
              <a:t>jugé</a:t>
            </a:r>
            <a:r>
              <a:rPr kumimoji="0" lang="fr-FR" sz="2000" b="1" i="0" u="none" strike="noStrike" kern="0" cap="none" spc="-10" normalizeH="0" baseline="0" noProof="0" dirty="0">
                <a:ln>
                  <a:noFill/>
                </a:ln>
                <a:solidFill>
                  <a:srgbClr val="000000"/>
                </a:solidFill>
                <a:effectLst/>
                <a:uLnTx/>
                <a:uFillTx/>
                <a:latin typeface="Segoe UI"/>
                <a:ea typeface="+mn-ea"/>
                <a:cs typeface="Segoe UI"/>
              </a:rPr>
              <a:t> </a:t>
            </a:r>
            <a:r>
              <a:rPr kumimoji="0" lang="fr-FR" sz="2000" b="1" i="0" u="none" strike="noStrike" kern="0" cap="none" spc="0" normalizeH="0" baseline="0" noProof="0" dirty="0">
                <a:ln>
                  <a:noFill/>
                </a:ln>
                <a:solidFill>
                  <a:srgbClr val="000000"/>
                </a:solidFill>
                <a:effectLst/>
                <a:uLnTx/>
                <a:uFillTx/>
                <a:latin typeface="Segoe UI"/>
                <a:ea typeface="+mn-ea"/>
                <a:cs typeface="Segoe UI"/>
              </a:rPr>
              <a:t>en</a:t>
            </a:r>
            <a:r>
              <a:rPr kumimoji="0" lang="fr-FR" sz="2000" b="1" i="0" u="none" strike="noStrike" kern="0" cap="none" spc="-30" normalizeH="0" baseline="0" noProof="0" dirty="0">
                <a:ln>
                  <a:noFill/>
                </a:ln>
                <a:solidFill>
                  <a:srgbClr val="000000"/>
                </a:solidFill>
                <a:effectLst/>
                <a:uLnTx/>
                <a:uFillTx/>
                <a:latin typeface="Segoe UI"/>
                <a:ea typeface="+mn-ea"/>
                <a:cs typeface="Segoe UI"/>
              </a:rPr>
              <a:t> </a:t>
            </a:r>
            <a:r>
              <a:rPr kumimoji="0" lang="fr-FR" sz="2000" b="1" i="0" u="none" strike="noStrike" kern="0" cap="none" spc="0" normalizeH="0" baseline="0" noProof="0" dirty="0">
                <a:ln>
                  <a:noFill/>
                </a:ln>
                <a:solidFill>
                  <a:srgbClr val="000000"/>
                </a:solidFill>
                <a:effectLst/>
                <a:uLnTx/>
                <a:uFillTx/>
                <a:latin typeface="Segoe UI"/>
                <a:ea typeface="+mn-ea"/>
                <a:cs typeface="Segoe UI"/>
              </a:rPr>
              <a:t>matière</a:t>
            </a:r>
            <a:r>
              <a:rPr kumimoji="0" lang="fr-FR" sz="2000" b="1" i="0" u="none" strike="noStrike" kern="0" cap="none" spc="-15" normalizeH="0" baseline="0" noProof="0" dirty="0">
                <a:ln>
                  <a:noFill/>
                </a:ln>
                <a:solidFill>
                  <a:srgbClr val="000000"/>
                </a:solidFill>
                <a:effectLst/>
                <a:uLnTx/>
                <a:uFillTx/>
                <a:latin typeface="Segoe UI"/>
                <a:ea typeface="+mn-ea"/>
                <a:cs typeface="Segoe UI"/>
              </a:rPr>
              <a:t> </a:t>
            </a:r>
            <a:r>
              <a:rPr kumimoji="0" lang="fr-FR" sz="2000" b="1" i="0" u="none" strike="noStrike" kern="0" cap="none" spc="0" normalizeH="0" baseline="0" noProof="0" dirty="0">
                <a:ln>
                  <a:noFill/>
                </a:ln>
                <a:solidFill>
                  <a:srgbClr val="000000"/>
                </a:solidFill>
                <a:effectLst/>
                <a:uLnTx/>
                <a:uFillTx/>
                <a:latin typeface="Segoe UI"/>
                <a:ea typeface="+mn-ea"/>
                <a:cs typeface="Segoe UI"/>
              </a:rPr>
              <a:t>de</a:t>
            </a:r>
            <a:r>
              <a:rPr kumimoji="0" lang="fr-FR" sz="2000" b="1" i="0" u="none" strike="noStrike" kern="0" cap="none" spc="-15" normalizeH="0" baseline="0" noProof="0" dirty="0">
                <a:ln>
                  <a:noFill/>
                </a:ln>
                <a:solidFill>
                  <a:srgbClr val="000000"/>
                </a:solidFill>
                <a:effectLst/>
                <a:uLnTx/>
                <a:uFillTx/>
                <a:latin typeface="Segoe UI"/>
                <a:ea typeface="+mn-ea"/>
                <a:cs typeface="Segoe UI"/>
              </a:rPr>
              <a:t> </a:t>
            </a:r>
            <a:r>
              <a:rPr kumimoji="0" lang="fr-FR" sz="2000" b="1" i="0" u="none" strike="noStrike" kern="0" cap="none" spc="0" normalizeH="0" baseline="0" noProof="0" dirty="0">
                <a:ln>
                  <a:noFill/>
                </a:ln>
                <a:solidFill>
                  <a:srgbClr val="000000"/>
                </a:solidFill>
                <a:effectLst/>
                <a:uLnTx/>
                <a:uFillTx/>
                <a:latin typeface="Segoe UI"/>
                <a:ea typeface="+mn-ea"/>
                <a:cs typeface="Segoe UI"/>
              </a:rPr>
              <a:t>transports</a:t>
            </a:r>
            <a:r>
              <a:rPr kumimoji="0" lang="fr-FR" sz="2000" b="1" i="0" u="none" strike="noStrike" kern="0" cap="none" spc="-35" normalizeH="0" baseline="0" noProof="0" dirty="0">
                <a:ln>
                  <a:noFill/>
                </a:ln>
                <a:solidFill>
                  <a:srgbClr val="000000"/>
                </a:solidFill>
                <a:effectLst/>
                <a:uLnTx/>
                <a:uFillTx/>
                <a:latin typeface="Segoe UI"/>
                <a:ea typeface="+mn-ea"/>
                <a:cs typeface="Segoe UI"/>
              </a:rPr>
              <a:t> </a:t>
            </a:r>
            <a:r>
              <a:rPr kumimoji="0" lang="fr-FR" sz="2000" b="0" i="0" u="none" strike="noStrike" kern="0" cap="none" spc="0" normalizeH="0" baseline="0" noProof="0" dirty="0">
                <a:ln>
                  <a:noFill/>
                </a:ln>
                <a:solidFill>
                  <a:srgbClr val="000000"/>
                </a:solidFill>
                <a:effectLst/>
                <a:uLnTx/>
                <a:uFillTx/>
                <a:latin typeface="Segoe UI"/>
                <a:ea typeface="+mn-ea"/>
                <a:cs typeface="Segoe UI"/>
              </a:rPr>
              <a:t>(</a:t>
            </a:r>
            <a:r>
              <a:rPr kumimoji="0" lang="fr-FR" sz="2000" b="0" i="0" u="sng" strike="noStrike" kern="0" cap="none" spc="0" normalizeH="0" baseline="0" noProof="0" dirty="0">
                <a:ln>
                  <a:noFill/>
                </a:ln>
                <a:solidFill>
                  <a:srgbClr val="FF9900"/>
                </a:solidFill>
                <a:effectLst/>
                <a:uLnTx/>
                <a:uFill>
                  <a:solidFill>
                    <a:srgbClr val="FB2255"/>
                  </a:solidFill>
                </a:uFill>
                <a:latin typeface="Segoe UI"/>
                <a:ea typeface="+mn-ea"/>
                <a:cs typeface="Segoe UI"/>
              </a:rPr>
              <a:t>CE,</a:t>
            </a:r>
            <a:r>
              <a:rPr kumimoji="0" lang="fr-FR" sz="2000" b="0" i="0" u="sng" strike="noStrike" kern="0" cap="none" spc="-15" normalizeH="0" baseline="0" noProof="0" dirty="0">
                <a:ln>
                  <a:noFill/>
                </a:ln>
                <a:solidFill>
                  <a:srgbClr val="FF9900"/>
                </a:solidFill>
                <a:effectLst/>
                <a:uLnTx/>
                <a:uFill>
                  <a:solidFill>
                    <a:srgbClr val="FB2255"/>
                  </a:solidFill>
                </a:uFill>
                <a:latin typeface="Segoe UI"/>
                <a:ea typeface="+mn-ea"/>
                <a:cs typeface="Segoe UI"/>
              </a:rPr>
              <a:t> </a:t>
            </a:r>
            <a:r>
              <a:rPr kumimoji="0" lang="fr-FR" sz="2000" b="0" i="0" u="sng" strike="noStrike" kern="0" cap="none" spc="0" normalizeH="0" baseline="0" noProof="0" dirty="0">
                <a:ln>
                  <a:noFill/>
                </a:ln>
                <a:solidFill>
                  <a:srgbClr val="FF9900"/>
                </a:solidFill>
                <a:effectLst/>
                <a:uLnTx/>
                <a:uFill>
                  <a:solidFill>
                    <a:srgbClr val="FB2255"/>
                  </a:solidFill>
                </a:uFill>
                <a:latin typeface="Segoe UI"/>
                <a:ea typeface="+mn-ea"/>
                <a:cs typeface="Segoe UI"/>
              </a:rPr>
              <a:t>9/07/2007,</a:t>
            </a:r>
            <a:r>
              <a:rPr kumimoji="0" lang="fr-FR" sz="2000" b="0" i="0" u="sng" strike="noStrike" kern="0" cap="none" spc="-55" normalizeH="0" baseline="0" noProof="0" dirty="0">
                <a:ln>
                  <a:noFill/>
                </a:ln>
                <a:solidFill>
                  <a:srgbClr val="FF9900"/>
                </a:solidFill>
                <a:effectLst/>
                <a:uLnTx/>
                <a:uFill>
                  <a:solidFill>
                    <a:srgbClr val="FB2255"/>
                  </a:solidFill>
                </a:uFill>
                <a:latin typeface="Segoe UI"/>
                <a:ea typeface="+mn-ea"/>
                <a:cs typeface="Segoe UI"/>
              </a:rPr>
              <a:t> </a:t>
            </a:r>
            <a:r>
              <a:rPr kumimoji="0" lang="fr-FR" sz="2000" b="0" i="0" u="sng" strike="noStrike" kern="0" cap="none" spc="0" normalizeH="0" baseline="0" noProof="0" dirty="0">
                <a:ln>
                  <a:noFill/>
                </a:ln>
                <a:solidFill>
                  <a:srgbClr val="FF9900"/>
                </a:solidFill>
                <a:effectLst/>
                <a:uLnTx/>
                <a:uFill>
                  <a:solidFill>
                    <a:srgbClr val="FB2255"/>
                  </a:solidFill>
                </a:uFill>
                <a:latin typeface="Segoe UI"/>
                <a:ea typeface="+mn-ea"/>
                <a:cs typeface="Segoe UI"/>
              </a:rPr>
              <a:t>Syndicat</a:t>
            </a:r>
            <a:r>
              <a:rPr kumimoji="0" lang="fr-FR" sz="2000" b="0" i="0" u="sng" strike="noStrike" kern="0" cap="none" spc="-35" normalizeH="0" baseline="0" noProof="0" dirty="0">
                <a:ln>
                  <a:noFill/>
                </a:ln>
                <a:solidFill>
                  <a:srgbClr val="FF9900"/>
                </a:solidFill>
                <a:effectLst/>
                <a:uLnTx/>
                <a:uFill>
                  <a:solidFill>
                    <a:srgbClr val="FB2255"/>
                  </a:solidFill>
                </a:uFill>
                <a:latin typeface="Segoe UI"/>
                <a:ea typeface="+mn-ea"/>
                <a:cs typeface="Segoe UI"/>
              </a:rPr>
              <a:t> </a:t>
            </a:r>
            <a:r>
              <a:rPr kumimoji="0" lang="fr-FR" sz="2000" b="0" i="0" u="sng" strike="noStrike" kern="0" cap="none" spc="-10" normalizeH="0" baseline="0" noProof="0" dirty="0">
                <a:ln>
                  <a:noFill/>
                </a:ln>
                <a:solidFill>
                  <a:srgbClr val="FF9900"/>
                </a:solidFill>
                <a:effectLst/>
                <a:uLnTx/>
                <a:uFill>
                  <a:solidFill>
                    <a:srgbClr val="FB2255"/>
                  </a:solidFill>
                </a:uFill>
                <a:latin typeface="Segoe UI"/>
                <a:ea typeface="+mn-ea"/>
                <a:cs typeface="Segoe UI"/>
              </a:rPr>
              <a:t>EGF-</a:t>
            </a:r>
            <a:r>
              <a:rPr kumimoji="0" lang="fr-FR" sz="2000" b="0" i="0" u="sng" strike="noStrike" kern="0" cap="none" spc="-120" normalizeH="0" baseline="0" noProof="0" dirty="0">
                <a:ln>
                  <a:noFill/>
                </a:ln>
                <a:solidFill>
                  <a:srgbClr val="FF9900"/>
                </a:solidFill>
                <a:effectLst/>
                <a:uLnTx/>
                <a:uFill>
                  <a:solidFill>
                    <a:srgbClr val="FB2255"/>
                  </a:solidFill>
                </a:uFill>
                <a:latin typeface="Segoe UI"/>
                <a:ea typeface="+mn-ea"/>
                <a:cs typeface="Segoe UI"/>
              </a:rPr>
              <a:t>BTP,</a:t>
            </a:r>
            <a:r>
              <a:rPr kumimoji="0" lang="fr-FR" sz="2000" b="0" i="0" u="sng" strike="noStrike" kern="0" cap="none" spc="-15" normalizeH="0" baseline="0" noProof="0" dirty="0">
                <a:ln>
                  <a:noFill/>
                </a:ln>
                <a:solidFill>
                  <a:srgbClr val="FF9900"/>
                </a:solidFill>
                <a:effectLst/>
                <a:uLnTx/>
                <a:uFill>
                  <a:solidFill>
                    <a:srgbClr val="FB2255"/>
                  </a:solidFill>
                </a:uFill>
                <a:latin typeface="Segoe UI"/>
                <a:ea typeface="+mn-ea"/>
                <a:cs typeface="Segoe UI"/>
              </a:rPr>
              <a:t> </a:t>
            </a:r>
            <a:r>
              <a:rPr kumimoji="0" lang="fr-FR" sz="2000" b="0" i="0" u="sng" strike="noStrike" kern="0" cap="none" spc="0" normalizeH="0" baseline="0" noProof="0" dirty="0">
                <a:ln>
                  <a:noFill/>
                </a:ln>
                <a:solidFill>
                  <a:srgbClr val="FF9900"/>
                </a:solidFill>
                <a:effectLst/>
                <a:uLnTx/>
                <a:uFill>
                  <a:solidFill>
                    <a:srgbClr val="FB2255"/>
                  </a:solidFill>
                </a:uFill>
                <a:latin typeface="Segoe UI"/>
                <a:ea typeface="+mn-ea"/>
                <a:cs typeface="Segoe UI"/>
              </a:rPr>
              <a:t>n°</a:t>
            </a:r>
            <a:r>
              <a:rPr kumimoji="0" lang="fr-FR" sz="2000" b="0" i="0" u="sng" strike="noStrike" kern="0" cap="none" spc="-30" normalizeH="0" baseline="0" noProof="0" dirty="0">
                <a:ln>
                  <a:noFill/>
                </a:ln>
                <a:solidFill>
                  <a:srgbClr val="FF9900"/>
                </a:solidFill>
                <a:effectLst/>
                <a:uLnTx/>
                <a:uFill>
                  <a:solidFill>
                    <a:srgbClr val="FB2255"/>
                  </a:solidFill>
                </a:uFill>
                <a:latin typeface="Segoe UI"/>
                <a:ea typeface="+mn-ea"/>
                <a:cs typeface="Segoe UI"/>
              </a:rPr>
              <a:t> </a:t>
            </a:r>
            <a:r>
              <a:rPr kumimoji="0" lang="fr-FR" sz="2000" b="0" i="0" u="sng" strike="noStrike" kern="0" cap="none" spc="-10" normalizeH="0" baseline="0" noProof="0" dirty="0">
                <a:ln>
                  <a:noFill/>
                </a:ln>
                <a:solidFill>
                  <a:srgbClr val="FF9900"/>
                </a:solidFill>
                <a:effectLst/>
                <a:uLnTx/>
                <a:uFill>
                  <a:solidFill>
                    <a:srgbClr val="FB2255"/>
                  </a:solidFill>
                </a:uFill>
                <a:latin typeface="Segoe UI"/>
                <a:ea typeface="+mn-ea"/>
                <a:cs typeface="Segoe UI"/>
              </a:rPr>
              <a:t>297711</a:t>
            </a:r>
            <a:r>
              <a:rPr kumimoji="0" lang="fr-FR" sz="2000" b="0" i="0" u="none" strike="noStrike" kern="0" cap="none" spc="-10" normalizeH="0" baseline="0" noProof="0" dirty="0">
                <a:ln>
                  <a:noFill/>
                </a:ln>
                <a:solidFill>
                  <a:srgbClr val="000000"/>
                </a:solidFill>
                <a:effectLst/>
                <a:uLnTx/>
                <a:uFillTx/>
                <a:latin typeface="Segoe UI"/>
                <a:ea typeface="+mn-ea"/>
                <a:cs typeface="Segoe UI"/>
              </a:rPr>
              <a:t>). </a:t>
            </a:r>
            <a:r>
              <a:rPr kumimoji="0" lang="fr-FR" sz="2000" b="0" i="0" u="none" strike="noStrike" kern="0" cap="none" spc="0" normalizeH="0" baseline="0" noProof="0" dirty="0">
                <a:ln>
                  <a:noFill/>
                </a:ln>
                <a:solidFill>
                  <a:srgbClr val="000000"/>
                </a:solidFill>
                <a:effectLst/>
                <a:uLnTx/>
                <a:uFillTx/>
                <a:latin typeface="Segoe UI"/>
                <a:ea typeface="+mn-ea"/>
                <a:cs typeface="Segoe UI"/>
              </a:rPr>
              <a:t>Le</a:t>
            </a:r>
            <a:r>
              <a:rPr kumimoji="0" lang="fr-FR" sz="2000" b="0" i="0" u="none" strike="noStrike" kern="0" cap="none" spc="-60" normalizeH="0" baseline="0" noProof="0" dirty="0">
                <a:ln>
                  <a:noFill/>
                </a:ln>
                <a:solidFill>
                  <a:srgbClr val="000000"/>
                </a:solidFill>
                <a:effectLst/>
                <a:uLnTx/>
                <a:uFillTx/>
                <a:latin typeface="Segoe UI"/>
                <a:ea typeface="+mn-ea"/>
                <a:cs typeface="Segoe UI"/>
              </a:rPr>
              <a:t> </a:t>
            </a:r>
            <a:r>
              <a:rPr kumimoji="0" lang="fr-FR" sz="2000" b="0" i="0" u="none" strike="noStrike" kern="0" cap="none" spc="0" normalizeH="0" baseline="0" noProof="0" dirty="0">
                <a:ln>
                  <a:noFill/>
                </a:ln>
                <a:solidFill>
                  <a:srgbClr val="000000"/>
                </a:solidFill>
                <a:effectLst/>
                <a:uLnTx/>
                <a:uFillTx/>
                <a:latin typeface="Segoe UI"/>
                <a:ea typeface="+mn-ea"/>
                <a:cs typeface="Segoe UI"/>
              </a:rPr>
              <a:t>Conseil</a:t>
            </a:r>
            <a:r>
              <a:rPr kumimoji="0" lang="fr-FR" sz="2000" b="0" i="0" u="none" strike="noStrike" kern="0" cap="none" spc="-20" normalizeH="0" baseline="0" noProof="0" dirty="0">
                <a:ln>
                  <a:noFill/>
                </a:ln>
                <a:solidFill>
                  <a:srgbClr val="000000"/>
                </a:solidFill>
                <a:effectLst/>
                <a:uLnTx/>
                <a:uFillTx/>
                <a:latin typeface="Segoe UI"/>
                <a:ea typeface="+mn-ea"/>
                <a:cs typeface="Segoe UI"/>
              </a:rPr>
              <a:t> </a:t>
            </a:r>
            <a:r>
              <a:rPr kumimoji="0" lang="fr-FR" sz="2000" b="0" i="0" u="none" strike="noStrike" kern="0" cap="none" spc="0" normalizeH="0" baseline="0" noProof="0" dirty="0">
                <a:ln>
                  <a:noFill/>
                </a:ln>
                <a:solidFill>
                  <a:srgbClr val="000000"/>
                </a:solidFill>
                <a:effectLst/>
                <a:uLnTx/>
                <a:uFillTx/>
                <a:latin typeface="Segoe UI"/>
                <a:ea typeface="+mn-ea"/>
                <a:cs typeface="Segoe UI"/>
              </a:rPr>
              <a:t>d’État</a:t>
            </a:r>
            <a:r>
              <a:rPr kumimoji="0" lang="fr-FR" sz="2000" b="0" i="0" u="none" strike="noStrike" kern="0" cap="none" spc="-50" normalizeH="0" baseline="0" noProof="0" dirty="0">
                <a:ln>
                  <a:noFill/>
                </a:ln>
                <a:solidFill>
                  <a:srgbClr val="000000"/>
                </a:solidFill>
                <a:effectLst/>
                <a:uLnTx/>
                <a:uFillTx/>
                <a:latin typeface="Segoe UI"/>
                <a:ea typeface="+mn-ea"/>
                <a:cs typeface="Segoe UI"/>
              </a:rPr>
              <a:t> </a:t>
            </a:r>
            <a:r>
              <a:rPr kumimoji="0" lang="fr-FR" sz="2000" b="0" i="0" u="none" strike="noStrike" kern="0" cap="none" spc="0" normalizeH="0" baseline="0" noProof="0" dirty="0">
                <a:ln>
                  <a:noFill/>
                </a:ln>
                <a:solidFill>
                  <a:srgbClr val="000000"/>
                </a:solidFill>
                <a:effectLst/>
                <a:uLnTx/>
                <a:uFillTx/>
                <a:latin typeface="Segoe UI"/>
                <a:ea typeface="+mn-ea"/>
                <a:cs typeface="Segoe UI"/>
              </a:rPr>
              <a:t>enfonce</a:t>
            </a:r>
            <a:r>
              <a:rPr kumimoji="0" lang="fr-FR" sz="2000" b="0" i="0" u="none" strike="noStrike" kern="0" cap="none" spc="-30" normalizeH="0" baseline="0" noProof="0" dirty="0">
                <a:ln>
                  <a:noFill/>
                </a:ln>
                <a:solidFill>
                  <a:srgbClr val="000000"/>
                </a:solidFill>
                <a:effectLst/>
                <a:uLnTx/>
                <a:uFillTx/>
                <a:latin typeface="Segoe UI"/>
                <a:ea typeface="+mn-ea"/>
                <a:cs typeface="Segoe UI"/>
              </a:rPr>
              <a:t> </a:t>
            </a:r>
            <a:r>
              <a:rPr kumimoji="0" lang="fr-FR" sz="2000" b="0" i="0" u="none" strike="noStrike" kern="0" cap="none" spc="0" normalizeH="0" baseline="0" noProof="0" dirty="0">
                <a:ln>
                  <a:noFill/>
                </a:ln>
                <a:solidFill>
                  <a:srgbClr val="000000"/>
                </a:solidFill>
                <a:effectLst/>
                <a:uLnTx/>
                <a:uFillTx/>
                <a:latin typeface="Segoe UI"/>
                <a:ea typeface="+mn-ea"/>
                <a:cs typeface="Segoe UI"/>
              </a:rPr>
              <a:t>le</a:t>
            </a:r>
            <a:r>
              <a:rPr kumimoji="0" lang="fr-FR" sz="2000" b="0" i="0" u="none" strike="noStrike" kern="0" cap="none" spc="-35" normalizeH="0" baseline="0" noProof="0" dirty="0">
                <a:ln>
                  <a:noFill/>
                </a:ln>
                <a:solidFill>
                  <a:srgbClr val="000000"/>
                </a:solidFill>
                <a:effectLst/>
                <a:uLnTx/>
                <a:uFillTx/>
                <a:latin typeface="Segoe UI"/>
                <a:ea typeface="+mn-ea"/>
                <a:cs typeface="Segoe UI"/>
              </a:rPr>
              <a:t> </a:t>
            </a:r>
            <a:r>
              <a:rPr kumimoji="0" lang="fr-FR" sz="2000" b="0" i="0" u="none" strike="noStrike" kern="0" cap="none" spc="0" normalizeH="0" baseline="0" noProof="0" dirty="0">
                <a:ln>
                  <a:noFill/>
                </a:ln>
                <a:solidFill>
                  <a:srgbClr val="000000"/>
                </a:solidFill>
                <a:effectLst/>
                <a:uLnTx/>
                <a:uFillTx/>
                <a:latin typeface="Segoe UI"/>
                <a:ea typeface="+mn-ea"/>
                <a:cs typeface="Segoe UI"/>
              </a:rPr>
              <a:t>clou</a:t>
            </a:r>
            <a:r>
              <a:rPr kumimoji="0" lang="fr-FR" sz="2000" b="0" i="0" u="none" strike="noStrike" kern="0" cap="none" spc="-30" normalizeH="0" baseline="0" noProof="0" dirty="0">
                <a:ln>
                  <a:noFill/>
                </a:ln>
                <a:solidFill>
                  <a:srgbClr val="000000"/>
                </a:solidFill>
                <a:effectLst/>
                <a:uLnTx/>
                <a:uFillTx/>
                <a:latin typeface="Segoe UI"/>
                <a:ea typeface="+mn-ea"/>
                <a:cs typeface="Segoe UI"/>
              </a:rPr>
              <a:t> </a:t>
            </a:r>
            <a:r>
              <a:rPr kumimoji="0" lang="fr-FR" sz="2000" b="0" i="0" u="none" strike="noStrike" kern="0" cap="none" spc="-50" normalizeH="0" baseline="0" noProof="0" dirty="0">
                <a:ln>
                  <a:noFill/>
                </a:ln>
                <a:solidFill>
                  <a:srgbClr val="000000"/>
                </a:solidFill>
                <a:effectLst/>
                <a:uLnTx/>
                <a:uFillTx/>
                <a:latin typeface="Segoe UI"/>
                <a:ea typeface="+mn-ea"/>
                <a:cs typeface="Segoe UI"/>
              </a:rPr>
              <a:t>:</a:t>
            </a:r>
          </a:p>
          <a:p>
            <a:pPr marL="386080" marR="31750" lvl="0" indent="0" defTabSz="914400" eaLnBrk="1" fontAlgn="auto" latinLnBrk="0" hangingPunct="1">
              <a:lnSpc>
                <a:spcPct val="100000"/>
              </a:lnSpc>
              <a:spcBef>
                <a:spcPts val="1800"/>
              </a:spcBef>
              <a:spcAft>
                <a:spcPts val="0"/>
              </a:spcAft>
              <a:buClrTx/>
              <a:buSzTx/>
              <a:buFontTx/>
              <a:buNone/>
              <a:tabLst/>
              <a:defRPr/>
            </a:pPr>
            <a:r>
              <a:rPr kumimoji="0" lang="fr-FR" sz="2000" b="0" i="1" u="none" strike="noStrike" kern="0" cap="none" spc="0" normalizeH="0" baseline="0" noProof="0" dirty="0">
                <a:ln>
                  <a:noFill/>
                </a:ln>
                <a:solidFill>
                  <a:srgbClr val="000000"/>
                </a:solidFill>
                <a:effectLst/>
                <a:uLnTx/>
                <a:uFillTx/>
                <a:latin typeface="Segoe UI"/>
                <a:ea typeface="+mn-ea"/>
                <a:cs typeface="Segoe UI"/>
              </a:rPr>
              <a:t>«</a:t>
            </a:r>
            <a:r>
              <a:rPr kumimoji="0" lang="fr-FR" sz="2000" b="0" i="1" u="none" strike="noStrike" kern="0" cap="none" spc="105" normalizeH="0" baseline="0" noProof="0" dirty="0">
                <a:ln>
                  <a:noFill/>
                </a:ln>
                <a:solidFill>
                  <a:srgbClr val="000000"/>
                </a:solidFill>
                <a:effectLst/>
                <a:uLnTx/>
                <a:uFillTx/>
                <a:latin typeface="Segoe UI"/>
                <a:ea typeface="+mn-ea"/>
                <a:cs typeface="Segoe UI"/>
              </a:rPr>
              <a:t> </a:t>
            </a:r>
            <a:r>
              <a:rPr kumimoji="0" lang="fr-FR" sz="2000" b="0" i="1" u="none" strike="noStrike" kern="0" cap="none" spc="0" normalizeH="0" baseline="0" noProof="0" dirty="0">
                <a:ln>
                  <a:noFill/>
                </a:ln>
                <a:solidFill>
                  <a:srgbClr val="000000"/>
                </a:solidFill>
                <a:effectLst/>
                <a:uLnTx/>
                <a:uFillTx/>
                <a:latin typeface="Segoe UI"/>
                <a:ea typeface="+mn-ea"/>
                <a:cs typeface="Segoe UI"/>
              </a:rPr>
              <a:t>Le</a:t>
            </a:r>
            <a:r>
              <a:rPr kumimoji="0" lang="fr-FR" sz="2000" b="0" i="1" u="none" strike="noStrike" kern="0" cap="none" spc="100" normalizeH="0" baseline="0" noProof="0" dirty="0">
                <a:ln>
                  <a:noFill/>
                </a:ln>
                <a:solidFill>
                  <a:srgbClr val="000000"/>
                </a:solidFill>
                <a:effectLst/>
                <a:uLnTx/>
                <a:uFillTx/>
                <a:latin typeface="Segoe UI"/>
                <a:ea typeface="+mn-ea"/>
                <a:cs typeface="Segoe UI"/>
              </a:rPr>
              <a:t> </a:t>
            </a:r>
            <a:r>
              <a:rPr kumimoji="0" lang="fr-FR" sz="2000" b="0" i="1" u="none" strike="noStrike" kern="0" cap="none" spc="0" normalizeH="0" baseline="0" noProof="0" dirty="0">
                <a:ln>
                  <a:noFill/>
                </a:ln>
                <a:solidFill>
                  <a:srgbClr val="000000"/>
                </a:solidFill>
                <a:effectLst/>
                <a:uLnTx/>
                <a:uFillTx/>
                <a:latin typeface="Segoe UI"/>
                <a:ea typeface="+mn-ea"/>
                <a:cs typeface="Segoe UI"/>
              </a:rPr>
              <a:t>fait</a:t>
            </a:r>
            <a:r>
              <a:rPr kumimoji="0" lang="fr-FR" sz="2000" b="0" i="1" u="none" strike="noStrike" kern="0" cap="none" spc="105" normalizeH="0" baseline="0" noProof="0" dirty="0">
                <a:ln>
                  <a:noFill/>
                </a:ln>
                <a:solidFill>
                  <a:srgbClr val="000000"/>
                </a:solidFill>
                <a:effectLst/>
                <a:uLnTx/>
                <a:uFillTx/>
                <a:latin typeface="Segoe UI"/>
                <a:ea typeface="+mn-ea"/>
                <a:cs typeface="Segoe UI"/>
              </a:rPr>
              <a:t> </a:t>
            </a:r>
            <a:r>
              <a:rPr kumimoji="0" lang="fr-FR" sz="2000" b="0" i="1" u="none" strike="noStrike" kern="0" cap="none" spc="0" normalizeH="0" baseline="0" noProof="0" dirty="0">
                <a:ln>
                  <a:noFill/>
                </a:ln>
                <a:solidFill>
                  <a:srgbClr val="000000"/>
                </a:solidFill>
                <a:effectLst/>
                <a:uLnTx/>
                <a:uFillTx/>
                <a:latin typeface="Segoe UI"/>
                <a:ea typeface="+mn-ea"/>
                <a:cs typeface="Segoe UI"/>
              </a:rPr>
              <a:t>pour</a:t>
            </a:r>
            <a:r>
              <a:rPr kumimoji="0" lang="fr-FR" sz="2000" b="0" i="1" u="none" strike="noStrike" kern="0" cap="none" spc="95" normalizeH="0" baseline="0" noProof="0" dirty="0">
                <a:ln>
                  <a:noFill/>
                </a:ln>
                <a:solidFill>
                  <a:srgbClr val="000000"/>
                </a:solidFill>
                <a:effectLst/>
                <a:uLnTx/>
                <a:uFillTx/>
                <a:latin typeface="Segoe UI"/>
                <a:ea typeface="+mn-ea"/>
                <a:cs typeface="Segoe UI"/>
              </a:rPr>
              <a:t> </a:t>
            </a:r>
            <a:r>
              <a:rPr kumimoji="0" lang="fr-FR" sz="2000" b="0" i="1" u="none" strike="noStrike" kern="0" cap="none" spc="0" normalizeH="0" baseline="0" noProof="0" dirty="0">
                <a:ln>
                  <a:noFill/>
                </a:ln>
                <a:solidFill>
                  <a:srgbClr val="000000"/>
                </a:solidFill>
                <a:effectLst/>
                <a:uLnTx/>
                <a:uFillTx/>
                <a:latin typeface="Segoe UI"/>
                <a:ea typeface="+mn-ea"/>
                <a:cs typeface="Segoe UI"/>
              </a:rPr>
              <a:t>l’autorité</a:t>
            </a:r>
            <a:r>
              <a:rPr kumimoji="0" lang="fr-FR" sz="2000" b="0" i="1" u="none" strike="noStrike" kern="0" cap="none" spc="105" normalizeH="0" baseline="0" noProof="0" dirty="0">
                <a:ln>
                  <a:noFill/>
                </a:ln>
                <a:solidFill>
                  <a:srgbClr val="000000"/>
                </a:solidFill>
                <a:effectLst/>
                <a:uLnTx/>
                <a:uFillTx/>
                <a:latin typeface="Segoe UI"/>
                <a:ea typeface="+mn-ea"/>
                <a:cs typeface="Segoe UI"/>
              </a:rPr>
              <a:t> </a:t>
            </a:r>
            <a:r>
              <a:rPr kumimoji="0" lang="fr-FR" sz="2000" b="0" i="1" u="none" strike="noStrike" kern="0" cap="none" spc="0" normalizeH="0" baseline="0" noProof="0" dirty="0">
                <a:ln>
                  <a:noFill/>
                </a:ln>
                <a:solidFill>
                  <a:srgbClr val="000000"/>
                </a:solidFill>
                <a:effectLst/>
                <a:uLnTx/>
                <a:uFillTx/>
                <a:latin typeface="Segoe UI"/>
                <a:ea typeface="+mn-ea"/>
                <a:cs typeface="Segoe UI"/>
              </a:rPr>
              <a:t>de</a:t>
            </a:r>
            <a:r>
              <a:rPr kumimoji="0" lang="fr-FR" sz="2000" b="0" i="1" u="none" strike="noStrike" kern="0" cap="none" spc="110" normalizeH="0" baseline="0" noProof="0" dirty="0">
                <a:ln>
                  <a:noFill/>
                </a:ln>
                <a:solidFill>
                  <a:srgbClr val="000000"/>
                </a:solidFill>
                <a:effectLst/>
                <a:uLnTx/>
                <a:uFillTx/>
                <a:latin typeface="Segoe UI"/>
                <a:ea typeface="+mn-ea"/>
                <a:cs typeface="Segoe UI"/>
              </a:rPr>
              <a:t> </a:t>
            </a:r>
            <a:r>
              <a:rPr kumimoji="0" lang="fr-FR" sz="2000" b="0" i="1" u="none" strike="noStrike" kern="0" cap="none" spc="0" normalizeH="0" baseline="0" noProof="0" dirty="0">
                <a:ln>
                  <a:noFill/>
                </a:ln>
                <a:solidFill>
                  <a:srgbClr val="000000"/>
                </a:solidFill>
                <a:effectLst/>
                <a:uLnTx/>
                <a:uFillTx/>
                <a:latin typeface="Segoe UI"/>
                <a:ea typeface="+mn-ea"/>
                <a:cs typeface="Segoe UI"/>
              </a:rPr>
              <a:t>gestion</a:t>
            </a:r>
            <a:r>
              <a:rPr kumimoji="0" lang="fr-FR" sz="2000" b="0" i="1" u="none" strike="noStrike" kern="0" cap="none" spc="100" normalizeH="0" baseline="0" noProof="0" dirty="0">
                <a:ln>
                  <a:noFill/>
                </a:ln>
                <a:solidFill>
                  <a:srgbClr val="000000"/>
                </a:solidFill>
                <a:effectLst/>
                <a:uLnTx/>
                <a:uFillTx/>
                <a:latin typeface="Segoe UI"/>
                <a:ea typeface="+mn-ea"/>
                <a:cs typeface="Segoe UI"/>
              </a:rPr>
              <a:t> </a:t>
            </a:r>
            <a:r>
              <a:rPr kumimoji="0" lang="fr-FR" sz="2000" b="0" i="1" u="none" strike="noStrike" kern="0" cap="none" spc="0" normalizeH="0" baseline="0" noProof="0" dirty="0">
                <a:ln>
                  <a:noFill/>
                </a:ln>
                <a:solidFill>
                  <a:srgbClr val="000000"/>
                </a:solidFill>
                <a:effectLst/>
                <a:uLnTx/>
                <a:uFillTx/>
                <a:latin typeface="Segoe UI"/>
                <a:ea typeface="+mn-ea"/>
                <a:cs typeface="Segoe UI"/>
              </a:rPr>
              <a:t>d’un</a:t>
            </a:r>
            <a:r>
              <a:rPr kumimoji="0" lang="fr-FR" sz="2000" b="0" i="1" u="none" strike="noStrike" kern="0" cap="none" spc="105" normalizeH="0" baseline="0" noProof="0" dirty="0">
                <a:ln>
                  <a:noFill/>
                </a:ln>
                <a:solidFill>
                  <a:srgbClr val="000000"/>
                </a:solidFill>
                <a:effectLst/>
                <a:uLnTx/>
                <a:uFillTx/>
                <a:latin typeface="Segoe UI"/>
                <a:ea typeface="+mn-ea"/>
                <a:cs typeface="Segoe UI"/>
              </a:rPr>
              <a:t> </a:t>
            </a:r>
            <a:r>
              <a:rPr kumimoji="0" lang="fr-FR" sz="2000" b="0" i="1" u="none" strike="noStrike" kern="0" cap="none" spc="0" normalizeH="0" baseline="0" noProof="0" dirty="0">
                <a:ln>
                  <a:noFill/>
                </a:ln>
                <a:solidFill>
                  <a:srgbClr val="000000"/>
                </a:solidFill>
                <a:effectLst/>
                <a:uLnTx/>
                <a:uFillTx/>
                <a:latin typeface="Segoe UI"/>
                <a:ea typeface="+mn-ea"/>
                <a:cs typeface="Segoe UI"/>
              </a:rPr>
              <a:t>réseau</a:t>
            </a:r>
            <a:r>
              <a:rPr kumimoji="0" lang="fr-FR" sz="2000" b="0" i="1" u="none" strike="noStrike" kern="0" cap="none" spc="105" normalizeH="0" baseline="0" noProof="0" dirty="0">
                <a:ln>
                  <a:noFill/>
                </a:ln>
                <a:solidFill>
                  <a:srgbClr val="000000"/>
                </a:solidFill>
                <a:effectLst/>
                <a:uLnTx/>
                <a:uFillTx/>
                <a:latin typeface="Segoe UI"/>
                <a:ea typeface="+mn-ea"/>
                <a:cs typeface="Segoe UI"/>
              </a:rPr>
              <a:t> </a:t>
            </a:r>
            <a:r>
              <a:rPr kumimoji="0" lang="fr-FR" sz="2000" b="0" i="1" u="none" strike="noStrike" kern="0" cap="none" spc="0" normalizeH="0" baseline="0" noProof="0" dirty="0">
                <a:ln>
                  <a:noFill/>
                </a:ln>
                <a:solidFill>
                  <a:srgbClr val="000000"/>
                </a:solidFill>
                <a:effectLst/>
                <a:uLnTx/>
                <a:uFillTx/>
                <a:latin typeface="Segoe UI"/>
                <a:ea typeface="+mn-ea"/>
                <a:cs typeface="Segoe UI"/>
              </a:rPr>
              <a:t>de</a:t>
            </a:r>
            <a:r>
              <a:rPr kumimoji="0" lang="fr-FR" sz="2000" b="0" i="1" u="none" strike="noStrike" kern="0" cap="none" spc="105" normalizeH="0" baseline="0" noProof="0" dirty="0">
                <a:ln>
                  <a:noFill/>
                </a:ln>
                <a:solidFill>
                  <a:srgbClr val="000000"/>
                </a:solidFill>
                <a:effectLst/>
                <a:uLnTx/>
                <a:uFillTx/>
                <a:latin typeface="Segoe UI"/>
                <a:ea typeface="+mn-ea"/>
                <a:cs typeface="Segoe UI"/>
              </a:rPr>
              <a:t> </a:t>
            </a:r>
            <a:r>
              <a:rPr kumimoji="0" lang="fr-FR" sz="2000" b="1" i="1" u="none" strike="noStrike" kern="0" cap="none" spc="0" normalizeH="0" baseline="0" noProof="0" dirty="0">
                <a:ln>
                  <a:noFill/>
                </a:ln>
                <a:solidFill>
                  <a:srgbClr val="000000"/>
                </a:solidFill>
                <a:effectLst/>
                <a:uLnTx/>
                <a:uFillTx/>
                <a:latin typeface="Segoe UI"/>
                <a:ea typeface="+mn-ea"/>
                <a:cs typeface="Segoe UI"/>
              </a:rPr>
              <a:t>confier</a:t>
            </a:r>
            <a:r>
              <a:rPr kumimoji="0" lang="fr-FR" sz="2000" b="1" i="1" u="none" strike="noStrike" kern="0" cap="none" spc="105" normalizeH="0" baseline="0" noProof="0" dirty="0">
                <a:ln>
                  <a:noFill/>
                </a:ln>
                <a:solidFill>
                  <a:srgbClr val="000000"/>
                </a:solidFill>
                <a:effectLst/>
                <a:uLnTx/>
                <a:uFillTx/>
                <a:latin typeface="Segoe UI"/>
                <a:ea typeface="+mn-ea"/>
                <a:cs typeface="Segoe UI"/>
              </a:rPr>
              <a:t> </a:t>
            </a:r>
            <a:r>
              <a:rPr kumimoji="0" lang="fr-FR" sz="2000" b="1" i="1" u="none" strike="noStrike" kern="0" cap="none" spc="0" normalizeH="0" baseline="0" noProof="0" dirty="0">
                <a:ln>
                  <a:noFill/>
                </a:ln>
                <a:solidFill>
                  <a:srgbClr val="000000"/>
                </a:solidFill>
                <a:effectLst/>
                <a:uLnTx/>
                <a:uFillTx/>
                <a:latin typeface="Segoe UI"/>
                <a:ea typeface="+mn-ea"/>
                <a:cs typeface="Segoe UI"/>
              </a:rPr>
              <a:t>la</a:t>
            </a:r>
            <a:r>
              <a:rPr kumimoji="0" lang="fr-FR" sz="2000" b="1" i="1" u="none" strike="noStrike" kern="0" cap="none" spc="100" normalizeH="0" baseline="0" noProof="0" dirty="0">
                <a:ln>
                  <a:noFill/>
                </a:ln>
                <a:solidFill>
                  <a:srgbClr val="000000"/>
                </a:solidFill>
                <a:effectLst/>
                <a:uLnTx/>
                <a:uFillTx/>
                <a:latin typeface="Segoe UI"/>
                <a:ea typeface="+mn-ea"/>
                <a:cs typeface="Segoe UI"/>
              </a:rPr>
              <a:t> </a:t>
            </a:r>
            <a:r>
              <a:rPr kumimoji="0" lang="fr-FR" sz="2000" b="1" i="1" u="none" strike="noStrike" kern="0" cap="none" spc="0" normalizeH="0" baseline="0" noProof="0" dirty="0">
                <a:ln>
                  <a:noFill/>
                </a:ln>
                <a:solidFill>
                  <a:srgbClr val="000000"/>
                </a:solidFill>
                <a:effectLst/>
                <a:uLnTx/>
                <a:uFillTx/>
                <a:latin typeface="Segoe UI"/>
                <a:ea typeface="+mn-ea"/>
                <a:cs typeface="Segoe UI"/>
              </a:rPr>
              <a:t>charge</a:t>
            </a:r>
            <a:r>
              <a:rPr kumimoji="0" lang="fr-FR" sz="2000" b="1" i="1" u="none" strike="noStrike" kern="0" cap="none" spc="105" normalizeH="0" baseline="0" noProof="0" dirty="0">
                <a:ln>
                  <a:noFill/>
                </a:ln>
                <a:solidFill>
                  <a:srgbClr val="000000"/>
                </a:solidFill>
                <a:effectLst/>
                <a:uLnTx/>
                <a:uFillTx/>
                <a:latin typeface="Segoe UI"/>
                <a:ea typeface="+mn-ea"/>
                <a:cs typeface="Segoe UI"/>
              </a:rPr>
              <a:t> </a:t>
            </a:r>
            <a:r>
              <a:rPr kumimoji="0" lang="fr-FR" sz="2000" b="1" i="1" u="none" strike="noStrike" kern="0" cap="none" spc="0" normalizeH="0" baseline="0" noProof="0" dirty="0">
                <a:ln>
                  <a:noFill/>
                </a:ln>
                <a:solidFill>
                  <a:srgbClr val="000000"/>
                </a:solidFill>
                <a:effectLst/>
                <a:uLnTx/>
                <a:uFillTx/>
                <a:latin typeface="Segoe UI"/>
                <a:ea typeface="+mn-ea"/>
                <a:cs typeface="Segoe UI"/>
              </a:rPr>
              <a:t>de</a:t>
            </a:r>
            <a:r>
              <a:rPr kumimoji="0" lang="fr-FR" sz="2000" b="1" i="1" u="none" strike="noStrike" kern="0" cap="none" spc="105" normalizeH="0" baseline="0" noProof="0" dirty="0">
                <a:ln>
                  <a:noFill/>
                </a:ln>
                <a:solidFill>
                  <a:srgbClr val="000000"/>
                </a:solidFill>
                <a:effectLst/>
                <a:uLnTx/>
                <a:uFillTx/>
                <a:latin typeface="Segoe UI"/>
                <a:ea typeface="+mn-ea"/>
                <a:cs typeface="Segoe UI"/>
              </a:rPr>
              <a:t> </a:t>
            </a:r>
            <a:r>
              <a:rPr kumimoji="0" lang="fr-FR" sz="2000" b="1" i="1" u="none" strike="noStrike" kern="0" cap="none" spc="0" normalizeH="0" baseline="0" noProof="0" dirty="0">
                <a:ln>
                  <a:noFill/>
                </a:ln>
                <a:solidFill>
                  <a:srgbClr val="000000"/>
                </a:solidFill>
                <a:effectLst/>
                <a:uLnTx/>
                <a:uFillTx/>
                <a:latin typeface="Segoe UI"/>
                <a:ea typeface="+mn-ea"/>
                <a:cs typeface="Segoe UI"/>
              </a:rPr>
              <a:t>son</a:t>
            </a:r>
            <a:r>
              <a:rPr kumimoji="0" lang="fr-FR" sz="2000" b="1" i="1" u="none" strike="noStrike" kern="0" cap="none" spc="110" normalizeH="0" baseline="0" noProof="0" dirty="0">
                <a:ln>
                  <a:noFill/>
                </a:ln>
                <a:solidFill>
                  <a:srgbClr val="000000"/>
                </a:solidFill>
                <a:effectLst/>
                <a:uLnTx/>
                <a:uFillTx/>
                <a:latin typeface="Segoe UI"/>
                <a:ea typeface="+mn-ea"/>
                <a:cs typeface="Segoe UI"/>
              </a:rPr>
              <a:t> </a:t>
            </a:r>
            <a:r>
              <a:rPr kumimoji="0" lang="fr-FR" sz="2000" b="1" i="1" u="none" strike="noStrike" kern="0" cap="none" spc="0" normalizeH="0" baseline="0" noProof="0" dirty="0">
                <a:ln>
                  <a:noFill/>
                </a:ln>
                <a:solidFill>
                  <a:srgbClr val="000000"/>
                </a:solidFill>
                <a:effectLst/>
                <a:uLnTx/>
                <a:uFillTx/>
                <a:latin typeface="Segoe UI"/>
                <a:ea typeface="+mn-ea"/>
                <a:cs typeface="Segoe UI"/>
              </a:rPr>
              <a:t>exploitation</a:t>
            </a:r>
            <a:r>
              <a:rPr kumimoji="0" lang="fr-FR" sz="2000" b="1" i="1" u="none" strike="noStrike" kern="0" cap="none" spc="110" normalizeH="0" baseline="0" noProof="0" dirty="0">
                <a:ln>
                  <a:noFill/>
                </a:ln>
                <a:solidFill>
                  <a:srgbClr val="000000"/>
                </a:solidFill>
                <a:effectLst/>
                <a:uLnTx/>
                <a:uFillTx/>
                <a:latin typeface="Segoe UI"/>
                <a:ea typeface="+mn-ea"/>
                <a:cs typeface="Segoe UI"/>
              </a:rPr>
              <a:t> </a:t>
            </a:r>
            <a:r>
              <a:rPr kumimoji="0" lang="fr-FR" sz="2000" b="1" i="1" u="none" strike="noStrike" kern="0" cap="none" spc="0" normalizeH="0" baseline="0" noProof="0" dirty="0">
                <a:ln>
                  <a:noFill/>
                </a:ln>
                <a:solidFill>
                  <a:srgbClr val="000000"/>
                </a:solidFill>
                <a:effectLst/>
                <a:uLnTx/>
                <a:uFillTx/>
                <a:latin typeface="Segoe UI"/>
                <a:ea typeface="+mn-ea"/>
                <a:cs typeface="Segoe UI"/>
              </a:rPr>
              <a:t>est</a:t>
            </a:r>
            <a:r>
              <a:rPr kumimoji="0" lang="fr-FR" sz="2000" b="1" i="1" u="none" strike="noStrike" kern="0" cap="none" spc="105" normalizeH="0" baseline="0" noProof="0" dirty="0">
                <a:ln>
                  <a:noFill/>
                </a:ln>
                <a:solidFill>
                  <a:srgbClr val="000000"/>
                </a:solidFill>
                <a:effectLst/>
                <a:uLnTx/>
                <a:uFillTx/>
                <a:latin typeface="Segoe UI"/>
                <a:ea typeface="+mn-ea"/>
                <a:cs typeface="Segoe UI"/>
              </a:rPr>
              <a:t> </a:t>
            </a:r>
            <a:r>
              <a:rPr kumimoji="0" lang="fr-FR" sz="2000" b="1" i="1" u="none" strike="noStrike" kern="0" cap="none" spc="-25" normalizeH="0" baseline="0" noProof="0" dirty="0">
                <a:ln>
                  <a:noFill/>
                </a:ln>
                <a:solidFill>
                  <a:srgbClr val="000000"/>
                </a:solidFill>
                <a:effectLst/>
                <a:uLnTx/>
                <a:uFillTx/>
                <a:latin typeface="Segoe UI"/>
                <a:ea typeface="+mn-ea"/>
                <a:cs typeface="Segoe UI"/>
              </a:rPr>
              <a:t>un </a:t>
            </a:r>
            <a:r>
              <a:rPr kumimoji="0" lang="fr-FR" sz="2000" b="1" i="1" u="none" strike="noStrike" kern="0" cap="none" spc="0" normalizeH="0" baseline="0" noProof="0" dirty="0">
                <a:ln>
                  <a:noFill/>
                </a:ln>
                <a:solidFill>
                  <a:srgbClr val="000000"/>
                </a:solidFill>
                <a:effectLst/>
                <a:uLnTx/>
                <a:uFillTx/>
                <a:latin typeface="Segoe UI"/>
                <a:ea typeface="+mn-ea"/>
                <a:cs typeface="Segoe UI"/>
              </a:rPr>
              <a:t>dessaisissement</a:t>
            </a:r>
            <a:r>
              <a:rPr kumimoji="0" lang="fr-FR" sz="2000" b="1" i="1" u="none" strike="noStrike" kern="0" cap="none" spc="-50" normalizeH="0" baseline="0" noProof="0" dirty="0">
                <a:ln>
                  <a:noFill/>
                </a:ln>
                <a:solidFill>
                  <a:srgbClr val="000000"/>
                </a:solidFill>
                <a:effectLst/>
                <a:uLnTx/>
                <a:uFillTx/>
                <a:latin typeface="Segoe UI"/>
                <a:ea typeface="+mn-ea"/>
                <a:cs typeface="Segoe UI"/>
              </a:rPr>
              <a:t> </a:t>
            </a:r>
            <a:r>
              <a:rPr kumimoji="0" lang="fr-FR" sz="2000" b="1" i="1" u="none" strike="noStrike" kern="0" cap="none" spc="0" normalizeH="0" baseline="0" noProof="0" dirty="0">
                <a:ln>
                  <a:noFill/>
                </a:ln>
                <a:solidFill>
                  <a:srgbClr val="000000"/>
                </a:solidFill>
                <a:effectLst/>
                <a:uLnTx/>
                <a:uFillTx/>
                <a:latin typeface="Segoe UI"/>
                <a:ea typeface="+mn-ea"/>
                <a:cs typeface="Segoe UI"/>
              </a:rPr>
              <a:t>qui</a:t>
            </a:r>
            <a:r>
              <a:rPr kumimoji="0" lang="fr-FR" sz="2000" b="1" i="1" u="none" strike="noStrike" kern="0" cap="none" spc="-25" normalizeH="0" baseline="0" noProof="0" dirty="0">
                <a:ln>
                  <a:noFill/>
                </a:ln>
                <a:solidFill>
                  <a:srgbClr val="000000"/>
                </a:solidFill>
                <a:effectLst/>
                <a:uLnTx/>
                <a:uFillTx/>
                <a:latin typeface="Segoe UI"/>
                <a:ea typeface="+mn-ea"/>
                <a:cs typeface="Segoe UI"/>
              </a:rPr>
              <a:t> </a:t>
            </a:r>
            <a:r>
              <a:rPr kumimoji="0" lang="fr-FR" sz="2000" b="1" i="1" u="none" strike="noStrike" kern="0" cap="none" spc="0" normalizeH="0" baseline="0" noProof="0" dirty="0">
                <a:ln>
                  <a:noFill/>
                </a:ln>
                <a:solidFill>
                  <a:srgbClr val="000000"/>
                </a:solidFill>
                <a:effectLst/>
                <a:uLnTx/>
                <a:uFillTx/>
                <a:latin typeface="Segoe UI"/>
                <a:ea typeface="+mn-ea"/>
                <a:cs typeface="Segoe UI"/>
              </a:rPr>
              <a:t>entraine</a:t>
            </a:r>
            <a:r>
              <a:rPr kumimoji="0" lang="fr-FR" sz="2000" b="1" i="1" u="none" strike="noStrike" kern="0" cap="none" spc="-45" normalizeH="0" baseline="0" noProof="0" dirty="0">
                <a:ln>
                  <a:noFill/>
                </a:ln>
                <a:solidFill>
                  <a:srgbClr val="000000"/>
                </a:solidFill>
                <a:effectLst/>
                <a:uLnTx/>
                <a:uFillTx/>
                <a:latin typeface="Segoe UI"/>
                <a:ea typeface="+mn-ea"/>
                <a:cs typeface="Segoe UI"/>
              </a:rPr>
              <a:t> </a:t>
            </a:r>
            <a:r>
              <a:rPr kumimoji="0" lang="fr-FR" sz="2000" b="1" i="1" u="none" strike="noStrike" kern="0" cap="none" spc="0" normalizeH="0" baseline="0" noProof="0" dirty="0">
                <a:ln>
                  <a:noFill/>
                </a:ln>
                <a:solidFill>
                  <a:srgbClr val="000000"/>
                </a:solidFill>
                <a:effectLst/>
                <a:uLnTx/>
                <a:uFillTx/>
                <a:latin typeface="Segoe UI"/>
                <a:ea typeface="+mn-ea"/>
                <a:cs typeface="Segoe UI"/>
              </a:rPr>
              <a:t>la</a:t>
            </a:r>
            <a:r>
              <a:rPr kumimoji="0" lang="fr-FR" sz="2000" b="1" i="1" u="none" strike="noStrike" kern="0" cap="none" spc="-30" normalizeH="0" baseline="0" noProof="0" dirty="0">
                <a:ln>
                  <a:noFill/>
                </a:ln>
                <a:solidFill>
                  <a:srgbClr val="000000"/>
                </a:solidFill>
                <a:effectLst/>
                <a:uLnTx/>
                <a:uFillTx/>
                <a:latin typeface="Segoe UI"/>
                <a:ea typeface="+mn-ea"/>
                <a:cs typeface="Segoe UI"/>
              </a:rPr>
              <a:t> </a:t>
            </a:r>
            <a:r>
              <a:rPr kumimoji="0" lang="fr-FR" sz="2000" b="1" i="1" u="none" strike="noStrike" kern="0" cap="none" spc="0" normalizeH="0" baseline="0" noProof="0" dirty="0">
                <a:ln>
                  <a:noFill/>
                </a:ln>
                <a:solidFill>
                  <a:srgbClr val="000000"/>
                </a:solidFill>
                <a:effectLst/>
                <a:uLnTx/>
                <a:uFillTx/>
                <a:latin typeface="Segoe UI"/>
                <a:ea typeface="+mn-ea"/>
                <a:cs typeface="Segoe UI"/>
              </a:rPr>
              <a:t>perte</a:t>
            </a:r>
            <a:r>
              <a:rPr kumimoji="0" lang="fr-FR" sz="2000" b="1" i="1" u="none" strike="noStrike" kern="0" cap="none" spc="-60" normalizeH="0" baseline="0" noProof="0" dirty="0">
                <a:ln>
                  <a:noFill/>
                </a:ln>
                <a:solidFill>
                  <a:srgbClr val="000000"/>
                </a:solidFill>
                <a:effectLst/>
                <a:uLnTx/>
                <a:uFillTx/>
                <a:latin typeface="Segoe UI"/>
                <a:ea typeface="+mn-ea"/>
                <a:cs typeface="Segoe UI"/>
              </a:rPr>
              <a:t> </a:t>
            </a:r>
            <a:r>
              <a:rPr kumimoji="0" lang="fr-FR" sz="2000" b="1" i="1" u="none" strike="noStrike" kern="0" cap="none" spc="0" normalizeH="0" baseline="0" noProof="0" dirty="0">
                <a:ln>
                  <a:noFill/>
                </a:ln>
                <a:solidFill>
                  <a:srgbClr val="000000"/>
                </a:solidFill>
                <a:effectLst/>
                <a:uLnTx/>
                <a:uFillTx/>
                <a:latin typeface="Segoe UI"/>
                <a:ea typeface="+mn-ea"/>
                <a:cs typeface="Segoe UI"/>
              </a:rPr>
              <a:t>de</a:t>
            </a:r>
            <a:r>
              <a:rPr kumimoji="0" lang="fr-FR" sz="2000" b="1" i="1" u="none" strike="noStrike" kern="0" cap="none" spc="-25" normalizeH="0" baseline="0" noProof="0" dirty="0">
                <a:ln>
                  <a:noFill/>
                </a:ln>
                <a:solidFill>
                  <a:srgbClr val="000000"/>
                </a:solidFill>
                <a:effectLst/>
                <a:uLnTx/>
                <a:uFillTx/>
                <a:latin typeface="Segoe UI"/>
                <a:ea typeface="+mn-ea"/>
                <a:cs typeface="Segoe UI"/>
              </a:rPr>
              <a:t> </a:t>
            </a:r>
            <a:r>
              <a:rPr kumimoji="0" lang="fr-FR" sz="2000" b="1" i="1" u="none" strike="noStrike" kern="0" cap="none" spc="0" normalizeH="0" baseline="0" noProof="0" dirty="0">
                <a:ln>
                  <a:noFill/>
                </a:ln>
                <a:solidFill>
                  <a:srgbClr val="000000"/>
                </a:solidFill>
                <a:effectLst/>
                <a:uLnTx/>
                <a:uFillTx/>
                <a:latin typeface="Segoe UI"/>
                <a:ea typeface="+mn-ea"/>
                <a:cs typeface="Segoe UI"/>
              </a:rPr>
              <a:t>son</a:t>
            </a:r>
            <a:r>
              <a:rPr kumimoji="0" lang="fr-FR" sz="2000" b="1" i="1" u="none" strike="noStrike" kern="0" cap="none" spc="-25" normalizeH="0" baseline="0" noProof="0" dirty="0">
                <a:ln>
                  <a:noFill/>
                </a:ln>
                <a:solidFill>
                  <a:srgbClr val="000000"/>
                </a:solidFill>
                <a:effectLst/>
                <a:uLnTx/>
                <a:uFillTx/>
                <a:latin typeface="Segoe UI"/>
                <a:ea typeface="+mn-ea"/>
                <a:cs typeface="Segoe UI"/>
              </a:rPr>
              <a:t> </a:t>
            </a:r>
            <a:r>
              <a:rPr kumimoji="0" lang="fr-FR" sz="2000" b="1" i="1" u="none" strike="noStrike" kern="0" cap="none" spc="0" normalizeH="0" baseline="0" noProof="0" dirty="0">
                <a:ln>
                  <a:noFill/>
                </a:ln>
                <a:solidFill>
                  <a:srgbClr val="000000"/>
                </a:solidFill>
                <a:effectLst/>
                <a:uLnTx/>
                <a:uFillTx/>
                <a:latin typeface="Segoe UI"/>
                <a:ea typeface="+mn-ea"/>
                <a:cs typeface="Segoe UI"/>
              </a:rPr>
              <a:t>statut</a:t>
            </a:r>
            <a:r>
              <a:rPr kumimoji="0" lang="fr-FR" sz="2000" b="1" i="1" u="none" strike="noStrike" kern="0" cap="none" spc="-45" normalizeH="0" baseline="0" noProof="0" dirty="0">
                <a:ln>
                  <a:noFill/>
                </a:ln>
                <a:solidFill>
                  <a:srgbClr val="000000"/>
                </a:solidFill>
                <a:effectLst/>
                <a:uLnTx/>
                <a:uFillTx/>
                <a:latin typeface="Segoe UI"/>
                <a:ea typeface="+mn-ea"/>
                <a:cs typeface="Segoe UI"/>
              </a:rPr>
              <a:t> </a:t>
            </a:r>
            <a:r>
              <a:rPr kumimoji="0" lang="fr-FR" sz="2000" b="1" i="1" u="none" strike="noStrike" kern="0" cap="none" spc="-10" normalizeH="0" baseline="0" noProof="0" dirty="0">
                <a:ln>
                  <a:noFill/>
                </a:ln>
                <a:solidFill>
                  <a:srgbClr val="000000"/>
                </a:solidFill>
                <a:effectLst/>
                <a:uLnTx/>
                <a:uFillTx/>
                <a:latin typeface="Segoe UI"/>
                <a:ea typeface="+mn-ea"/>
                <a:cs typeface="Segoe UI"/>
              </a:rPr>
              <a:t>d’entité</a:t>
            </a:r>
            <a:r>
              <a:rPr kumimoji="0" lang="fr-FR" sz="2000" b="1" i="1" u="none" strike="noStrike" kern="0" cap="none" spc="-45" normalizeH="0" baseline="0" noProof="0" dirty="0">
                <a:ln>
                  <a:noFill/>
                </a:ln>
                <a:solidFill>
                  <a:srgbClr val="000000"/>
                </a:solidFill>
                <a:effectLst/>
                <a:uLnTx/>
                <a:uFillTx/>
                <a:latin typeface="Segoe UI"/>
                <a:ea typeface="+mn-ea"/>
                <a:cs typeface="Segoe UI"/>
              </a:rPr>
              <a:t> </a:t>
            </a:r>
            <a:r>
              <a:rPr kumimoji="0" lang="fr-FR" sz="2000" b="1" i="1" u="none" strike="noStrike" kern="0" cap="none" spc="0" normalizeH="0" baseline="0" noProof="0" dirty="0">
                <a:ln>
                  <a:noFill/>
                </a:ln>
                <a:solidFill>
                  <a:srgbClr val="000000"/>
                </a:solidFill>
                <a:effectLst/>
                <a:uLnTx/>
                <a:uFillTx/>
                <a:latin typeface="Segoe UI"/>
                <a:ea typeface="+mn-ea"/>
                <a:cs typeface="Segoe UI"/>
              </a:rPr>
              <a:t>adjudicatrice.</a:t>
            </a:r>
            <a:r>
              <a:rPr kumimoji="0" lang="fr-FR" sz="2000" b="1" i="1" u="none" strike="noStrike" kern="0" cap="none" spc="-40" normalizeH="0" baseline="0" noProof="0" dirty="0">
                <a:ln>
                  <a:noFill/>
                </a:ln>
                <a:solidFill>
                  <a:srgbClr val="000000"/>
                </a:solidFill>
                <a:effectLst/>
                <a:uLnTx/>
                <a:uFillTx/>
                <a:latin typeface="Segoe UI"/>
                <a:ea typeface="+mn-ea"/>
                <a:cs typeface="Segoe UI"/>
              </a:rPr>
              <a:t> </a:t>
            </a:r>
            <a:r>
              <a:rPr kumimoji="0" lang="fr-FR" sz="2000" b="1" i="1" u="none" strike="noStrike" kern="0" cap="none" spc="-50" normalizeH="0" baseline="0" noProof="0" dirty="0">
                <a:ln>
                  <a:noFill/>
                </a:ln>
                <a:solidFill>
                  <a:srgbClr val="000000"/>
                </a:solidFill>
                <a:effectLst/>
                <a:uLnTx/>
                <a:uFillTx/>
                <a:latin typeface="Segoe UI"/>
                <a:ea typeface="+mn-ea"/>
                <a:cs typeface="Segoe UI"/>
              </a:rPr>
              <a:t>»</a:t>
            </a:r>
          </a:p>
          <a:p>
            <a:pPr marL="21590" marR="0" lvl="0" indent="0" defTabSz="914400" eaLnBrk="1" fontAlgn="auto" latinLnBrk="0" hangingPunct="1">
              <a:lnSpc>
                <a:spcPct val="100000"/>
              </a:lnSpc>
              <a:spcBef>
                <a:spcPts val="2400"/>
              </a:spcBef>
              <a:spcAft>
                <a:spcPts val="0"/>
              </a:spcAft>
              <a:buClrTx/>
              <a:buSzTx/>
              <a:buFontTx/>
              <a:buNone/>
              <a:tabLst/>
              <a:defRPr/>
            </a:pPr>
            <a:r>
              <a:rPr kumimoji="0" lang="fr-FR" sz="2000" b="0" i="0" u="none" strike="noStrike" kern="0" cap="none" spc="0" normalizeH="0" baseline="0" noProof="0" dirty="0">
                <a:ln>
                  <a:noFill/>
                </a:ln>
                <a:solidFill>
                  <a:srgbClr val="000000"/>
                </a:solidFill>
                <a:effectLst/>
                <a:uLnTx/>
                <a:uFillTx/>
                <a:latin typeface="Segoe UI"/>
                <a:ea typeface="+mn-ea"/>
                <a:cs typeface="Segoe UI"/>
              </a:rPr>
              <a:t>En</a:t>
            </a:r>
            <a:r>
              <a:rPr kumimoji="0" lang="fr-FR" sz="2000" b="0" i="0" u="none" strike="noStrike" kern="0" cap="none" spc="105" normalizeH="0" baseline="0" noProof="0" dirty="0">
                <a:ln>
                  <a:noFill/>
                </a:ln>
                <a:solidFill>
                  <a:srgbClr val="000000"/>
                </a:solidFill>
                <a:effectLst/>
                <a:uLnTx/>
                <a:uFillTx/>
                <a:latin typeface="Segoe UI"/>
                <a:ea typeface="+mn-ea"/>
                <a:cs typeface="Segoe UI"/>
              </a:rPr>
              <a:t> </a:t>
            </a:r>
            <a:r>
              <a:rPr kumimoji="0" lang="fr-FR" sz="2000" b="0" i="0" u="none" strike="noStrike" kern="0" cap="none" spc="0" normalizeH="0" baseline="0" noProof="0" dirty="0">
                <a:ln>
                  <a:noFill/>
                </a:ln>
                <a:solidFill>
                  <a:srgbClr val="000000"/>
                </a:solidFill>
                <a:effectLst/>
                <a:uLnTx/>
                <a:uFillTx/>
                <a:latin typeface="Segoe UI"/>
                <a:ea typeface="+mn-ea"/>
                <a:cs typeface="Segoe UI"/>
              </a:rPr>
              <a:t>l’espèce,</a:t>
            </a:r>
            <a:r>
              <a:rPr kumimoji="0" lang="fr-FR" sz="2000" b="0" i="0" u="none" strike="noStrike" kern="0" cap="none" spc="100" normalizeH="0" baseline="0" noProof="0" dirty="0">
                <a:ln>
                  <a:noFill/>
                </a:ln>
                <a:solidFill>
                  <a:srgbClr val="000000"/>
                </a:solidFill>
                <a:effectLst/>
                <a:uLnTx/>
                <a:uFillTx/>
                <a:latin typeface="Segoe UI"/>
                <a:ea typeface="+mn-ea"/>
                <a:cs typeface="Segoe UI"/>
              </a:rPr>
              <a:t> </a:t>
            </a:r>
            <a:r>
              <a:rPr kumimoji="0" lang="fr-FR" sz="2000" b="0" i="0" u="none" strike="noStrike" kern="0" cap="none" spc="0" normalizeH="0" baseline="0" noProof="0" dirty="0">
                <a:ln>
                  <a:noFill/>
                </a:ln>
                <a:solidFill>
                  <a:srgbClr val="000000"/>
                </a:solidFill>
                <a:effectLst/>
                <a:uLnTx/>
                <a:uFillTx/>
                <a:latin typeface="Segoe UI"/>
                <a:ea typeface="+mn-ea"/>
                <a:cs typeface="Segoe UI"/>
              </a:rPr>
              <a:t>un</a:t>
            </a:r>
            <a:r>
              <a:rPr kumimoji="0" lang="fr-FR" sz="2000" b="0" i="0" u="none" strike="noStrike" kern="0" cap="none" spc="110" normalizeH="0" baseline="0" noProof="0" dirty="0">
                <a:ln>
                  <a:noFill/>
                </a:ln>
                <a:solidFill>
                  <a:srgbClr val="000000"/>
                </a:solidFill>
                <a:effectLst/>
                <a:uLnTx/>
                <a:uFillTx/>
                <a:latin typeface="Segoe UI"/>
                <a:ea typeface="+mn-ea"/>
                <a:cs typeface="Segoe UI"/>
              </a:rPr>
              <a:t> </a:t>
            </a:r>
            <a:r>
              <a:rPr kumimoji="0" lang="fr-FR" sz="2000" b="0" i="0" u="none" strike="noStrike" kern="0" cap="none" spc="0" normalizeH="0" baseline="0" noProof="0" dirty="0">
                <a:ln>
                  <a:noFill/>
                </a:ln>
                <a:solidFill>
                  <a:srgbClr val="000000"/>
                </a:solidFill>
                <a:effectLst/>
                <a:uLnTx/>
                <a:uFillTx/>
                <a:latin typeface="Segoe UI"/>
                <a:ea typeface="+mn-ea"/>
                <a:cs typeface="Segoe UI"/>
              </a:rPr>
              <a:t>groupement</a:t>
            </a:r>
            <a:r>
              <a:rPr kumimoji="0" lang="fr-FR" sz="2000" b="0" i="0" u="none" strike="noStrike" kern="0" cap="none" spc="105" normalizeH="0" baseline="0" noProof="0" dirty="0">
                <a:ln>
                  <a:noFill/>
                </a:ln>
                <a:solidFill>
                  <a:srgbClr val="000000"/>
                </a:solidFill>
                <a:effectLst/>
                <a:uLnTx/>
                <a:uFillTx/>
                <a:latin typeface="Segoe UI"/>
                <a:ea typeface="+mn-ea"/>
                <a:cs typeface="Segoe UI"/>
              </a:rPr>
              <a:t> </a:t>
            </a:r>
            <a:r>
              <a:rPr kumimoji="0" lang="fr-FR" sz="2000" b="0" i="0" u="none" strike="noStrike" kern="0" cap="none" spc="0" normalizeH="0" baseline="0" noProof="0" dirty="0">
                <a:ln>
                  <a:noFill/>
                </a:ln>
                <a:solidFill>
                  <a:srgbClr val="000000"/>
                </a:solidFill>
                <a:effectLst/>
                <a:uLnTx/>
                <a:uFillTx/>
                <a:latin typeface="Segoe UI"/>
                <a:ea typeface="+mn-ea"/>
                <a:cs typeface="Segoe UI"/>
              </a:rPr>
              <a:t>de</a:t>
            </a:r>
            <a:r>
              <a:rPr kumimoji="0" lang="fr-FR" sz="2000" b="0" i="0" u="none" strike="noStrike" kern="0" cap="none" spc="100" normalizeH="0" baseline="0" noProof="0" dirty="0">
                <a:ln>
                  <a:noFill/>
                </a:ln>
                <a:solidFill>
                  <a:srgbClr val="000000"/>
                </a:solidFill>
                <a:effectLst/>
                <a:uLnTx/>
                <a:uFillTx/>
                <a:latin typeface="Segoe UI"/>
                <a:ea typeface="+mn-ea"/>
                <a:cs typeface="Segoe UI"/>
              </a:rPr>
              <a:t> </a:t>
            </a:r>
            <a:r>
              <a:rPr kumimoji="0" lang="fr-FR" sz="2000" b="0" i="0" u="none" strike="noStrike" kern="0" cap="none" spc="0" normalizeH="0" baseline="0" noProof="0" dirty="0">
                <a:ln>
                  <a:noFill/>
                </a:ln>
                <a:solidFill>
                  <a:srgbClr val="000000"/>
                </a:solidFill>
                <a:effectLst/>
                <a:uLnTx/>
                <a:uFillTx/>
                <a:latin typeface="Segoe UI"/>
                <a:ea typeface="+mn-ea"/>
                <a:cs typeface="Segoe UI"/>
              </a:rPr>
              <a:t>collectivités</a:t>
            </a:r>
            <a:r>
              <a:rPr kumimoji="0" lang="fr-FR" sz="2000" b="0" i="0" u="none" strike="noStrike" kern="0" cap="none" spc="110" normalizeH="0" baseline="0" noProof="0" dirty="0">
                <a:ln>
                  <a:noFill/>
                </a:ln>
                <a:solidFill>
                  <a:srgbClr val="000000"/>
                </a:solidFill>
                <a:effectLst/>
                <a:uLnTx/>
                <a:uFillTx/>
                <a:latin typeface="Segoe UI"/>
                <a:ea typeface="+mn-ea"/>
                <a:cs typeface="Segoe UI"/>
              </a:rPr>
              <a:t> </a:t>
            </a:r>
            <a:r>
              <a:rPr kumimoji="0" lang="fr-FR" sz="2000" b="0" i="0" u="none" strike="noStrike" kern="0" cap="none" spc="0" normalizeH="0" baseline="0" noProof="0" dirty="0">
                <a:ln>
                  <a:noFill/>
                </a:ln>
                <a:solidFill>
                  <a:srgbClr val="000000"/>
                </a:solidFill>
                <a:effectLst/>
                <a:uLnTx/>
                <a:uFillTx/>
                <a:latin typeface="Segoe UI"/>
                <a:ea typeface="+mn-ea"/>
                <a:cs typeface="Segoe UI"/>
              </a:rPr>
              <a:t>qui</a:t>
            </a:r>
            <a:r>
              <a:rPr kumimoji="0" lang="fr-FR" sz="2000" b="0" i="0" u="none" strike="noStrike" kern="0" cap="none" spc="100" normalizeH="0" baseline="0" noProof="0" dirty="0">
                <a:ln>
                  <a:noFill/>
                </a:ln>
                <a:solidFill>
                  <a:srgbClr val="000000"/>
                </a:solidFill>
                <a:effectLst/>
                <a:uLnTx/>
                <a:uFillTx/>
                <a:latin typeface="Segoe UI"/>
                <a:ea typeface="+mn-ea"/>
                <a:cs typeface="Segoe UI"/>
              </a:rPr>
              <a:t> </a:t>
            </a:r>
            <a:r>
              <a:rPr kumimoji="0" lang="fr-FR" sz="2000" b="0" i="0" u="none" strike="noStrike" kern="0" cap="none" spc="0" normalizeH="0" baseline="0" noProof="0" dirty="0">
                <a:ln>
                  <a:noFill/>
                </a:ln>
                <a:solidFill>
                  <a:srgbClr val="000000"/>
                </a:solidFill>
                <a:effectLst/>
                <a:uLnTx/>
                <a:uFillTx/>
                <a:latin typeface="Segoe UI"/>
                <a:ea typeface="+mn-ea"/>
                <a:cs typeface="Segoe UI"/>
              </a:rPr>
              <a:t>passe</a:t>
            </a:r>
            <a:r>
              <a:rPr kumimoji="0" lang="fr-FR" sz="2000" b="0" i="0" u="none" strike="noStrike" kern="0" cap="none" spc="95" normalizeH="0" baseline="0" noProof="0" dirty="0">
                <a:ln>
                  <a:noFill/>
                </a:ln>
                <a:solidFill>
                  <a:srgbClr val="000000"/>
                </a:solidFill>
                <a:effectLst/>
                <a:uLnTx/>
                <a:uFillTx/>
                <a:latin typeface="Segoe UI"/>
                <a:ea typeface="+mn-ea"/>
                <a:cs typeface="Segoe UI"/>
              </a:rPr>
              <a:t> </a:t>
            </a:r>
            <a:r>
              <a:rPr kumimoji="0" lang="fr-FR" sz="2000" b="0" i="0" u="none" strike="noStrike" kern="0" cap="none" spc="0" normalizeH="0" baseline="0" noProof="0" dirty="0">
                <a:ln>
                  <a:noFill/>
                </a:ln>
                <a:solidFill>
                  <a:srgbClr val="000000"/>
                </a:solidFill>
                <a:effectLst/>
                <a:uLnTx/>
                <a:uFillTx/>
                <a:latin typeface="Segoe UI"/>
                <a:ea typeface="+mn-ea"/>
                <a:cs typeface="Segoe UI"/>
              </a:rPr>
              <a:t>un</a:t>
            </a:r>
            <a:r>
              <a:rPr kumimoji="0" lang="fr-FR" sz="2000" b="0" i="0" u="none" strike="noStrike" kern="0" cap="none" spc="105" normalizeH="0" baseline="0" noProof="0" dirty="0">
                <a:ln>
                  <a:noFill/>
                </a:ln>
                <a:solidFill>
                  <a:srgbClr val="000000"/>
                </a:solidFill>
                <a:effectLst/>
                <a:uLnTx/>
                <a:uFillTx/>
                <a:latin typeface="Segoe UI"/>
                <a:ea typeface="+mn-ea"/>
                <a:cs typeface="Segoe UI"/>
              </a:rPr>
              <a:t> </a:t>
            </a:r>
            <a:r>
              <a:rPr kumimoji="0" lang="fr-FR" sz="2000" b="0" i="0" u="none" strike="noStrike" kern="0" cap="none" spc="0" normalizeH="0" baseline="0" noProof="0" dirty="0">
                <a:ln>
                  <a:noFill/>
                </a:ln>
                <a:solidFill>
                  <a:srgbClr val="000000"/>
                </a:solidFill>
                <a:effectLst/>
                <a:uLnTx/>
                <a:uFillTx/>
                <a:latin typeface="Segoe UI"/>
                <a:ea typeface="+mn-ea"/>
                <a:cs typeface="Segoe UI"/>
              </a:rPr>
              <a:t>contrat</a:t>
            </a:r>
            <a:r>
              <a:rPr kumimoji="0" lang="fr-FR" sz="2000" b="0" i="0" u="none" strike="noStrike" kern="0" cap="none" spc="110" normalizeH="0" baseline="0" noProof="0" dirty="0">
                <a:ln>
                  <a:noFill/>
                </a:ln>
                <a:solidFill>
                  <a:srgbClr val="000000"/>
                </a:solidFill>
                <a:effectLst/>
                <a:uLnTx/>
                <a:uFillTx/>
                <a:latin typeface="Segoe UI"/>
                <a:ea typeface="+mn-ea"/>
                <a:cs typeface="Segoe UI"/>
              </a:rPr>
              <a:t> </a:t>
            </a:r>
            <a:r>
              <a:rPr kumimoji="0" lang="fr-FR" sz="2000" b="0" i="0" u="none" strike="noStrike" kern="0" cap="none" spc="0" normalizeH="0" baseline="0" noProof="0" dirty="0">
                <a:ln>
                  <a:noFill/>
                </a:ln>
                <a:solidFill>
                  <a:srgbClr val="000000"/>
                </a:solidFill>
                <a:effectLst/>
                <a:uLnTx/>
                <a:uFillTx/>
                <a:latin typeface="Segoe UI"/>
                <a:ea typeface="+mn-ea"/>
                <a:cs typeface="Segoe UI"/>
              </a:rPr>
              <a:t>pour</a:t>
            </a:r>
            <a:r>
              <a:rPr kumimoji="0" lang="fr-FR" sz="2000" b="0" i="0" u="none" strike="noStrike" kern="0" cap="none" spc="100" normalizeH="0" baseline="0" noProof="0" dirty="0">
                <a:ln>
                  <a:noFill/>
                </a:ln>
                <a:solidFill>
                  <a:srgbClr val="000000"/>
                </a:solidFill>
                <a:effectLst/>
                <a:uLnTx/>
                <a:uFillTx/>
                <a:latin typeface="Segoe UI"/>
                <a:ea typeface="+mn-ea"/>
                <a:cs typeface="Segoe UI"/>
              </a:rPr>
              <a:t> </a:t>
            </a:r>
            <a:r>
              <a:rPr kumimoji="0" lang="fr-FR" sz="2000" b="0" i="0" u="none" strike="noStrike" kern="0" cap="none" spc="0" normalizeH="0" baseline="0" noProof="0" dirty="0">
                <a:ln>
                  <a:noFill/>
                </a:ln>
                <a:solidFill>
                  <a:srgbClr val="000000"/>
                </a:solidFill>
                <a:effectLst/>
                <a:uLnTx/>
                <a:uFillTx/>
                <a:latin typeface="Segoe UI"/>
                <a:ea typeface="+mn-ea"/>
                <a:cs typeface="Segoe UI"/>
              </a:rPr>
              <a:t>l’exploitation</a:t>
            </a:r>
            <a:r>
              <a:rPr kumimoji="0" lang="fr-FR" sz="2000" b="0" i="0" u="none" strike="noStrike" kern="0" cap="none" spc="110" normalizeH="0" baseline="0" noProof="0" dirty="0">
                <a:ln>
                  <a:noFill/>
                </a:ln>
                <a:solidFill>
                  <a:srgbClr val="000000"/>
                </a:solidFill>
                <a:effectLst/>
                <a:uLnTx/>
                <a:uFillTx/>
                <a:latin typeface="Segoe UI"/>
                <a:ea typeface="+mn-ea"/>
                <a:cs typeface="Segoe UI"/>
              </a:rPr>
              <a:t> </a:t>
            </a:r>
            <a:r>
              <a:rPr kumimoji="0" lang="fr-FR" sz="2000" b="0" i="0" u="none" strike="noStrike" kern="0" cap="none" spc="0" normalizeH="0" baseline="0" noProof="0" dirty="0">
                <a:ln>
                  <a:noFill/>
                </a:ln>
                <a:solidFill>
                  <a:srgbClr val="000000"/>
                </a:solidFill>
                <a:effectLst/>
                <a:uLnTx/>
                <a:uFillTx/>
                <a:latin typeface="Segoe UI"/>
                <a:ea typeface="+mn-ea"/>
                <a:cs typeface="Segoe UI"/>
              </a:rPr>
              <a:t>de</a:t>
            </a:r>
            <a:r>
              <a:rPr kumimoji="0" lang="fr-FR" sz="2000" b="0" i="0" u="none" strike="noStrike" kern="0" cap="none" spc="100" normalizeH="0" baseline="0" noProof="0" dirty="0">
                <a:ln>
                  <a:noFill/>
                </a:ln>
                <a:solidFill>
                  <a:srgbClr val="000000"/>
                </a:solidFill>
                <a:effectLst/>
                <a:uLnTx/>
                <a:uFillTx/>
                <a:latin typeface="Segoe UI"/>
                <a:ea typeface="+mn-ea"/>
                <a:cs typeface="Segoe UI"/>
              </a:rPr>
              <a:t> </a:t>
            </a:r>
            <a:r>
              <a:rPr kumimoji="0" lang="fr-FR" sz="2000" b="0" i="0" u="none" strike="noStrike" kern="0" cap="none" spc="0" normalizeH="0" baseline="0" noProof="0" dirty="0">
                <a:ln>
                  <a:noFill/>
                </a:ln>
                <a:solidFill>
                  <a:srgbClr val="000000"/>
                </a:solidFill>
                <a:effectLst/>
                <a:uLnTx/>
                <a:uFillTx/>
                <a:latin typeface="Segoe UI"/>
                <a:ea typeface="+mn-ea"/>
                <a:cs typeface="Segoe UI"/>
              </a:rPr>
              <a:t>son</a:t>
            </a:r>
            <a:r>
              <a:rPr kumimoji="0" lang="fr-FR" sz="2000" b="0" i="0" u="none" strike="noStrike" kern="0" cap="none" spc="105" normalizeH="0" baseline="0" noProof="0" dirty="0">
                <a:ln>
                  <a:noFill/>
                </a:ln>
                <a:solidFill>
                  <a:srgbClr val="000000"/>
                </a:solidFill>
                <a:effectLst/>
                <a:uLnTx/>
                <a:uFillTx/>
                <a:latin typeface="Segoe UI"/>
                <a:ea typeface="+mn-ea"/>
                <a:cs typeface="Segoe UI"/>
              </a:rPr>
              <a:t> </a:t>
            </a:r>
            <a:r>
              <a:rPr kumimoji="0" lang="fr-FR" sz="2000" b="0" i="0" u="none" strike="noStrike" kern="0" cap="none" spc="-10" normalizeH="0" baseline="0" noProof="0" dirty="0">
                <a:ln>
                  <a:noFill/>
                </a:ln>
                <a:solidFill>
                  <a:srgbClr val="000000"/>
                </a:solidFill>
                <a:effectLst/>
                <a:uLnTx/>
                <a:uFillTx/>
                <a:latin typeface="Segoe UI"/>
                <a:ea typeface="+mn-ea"/>
                <a:cs typeface="Segoe UI"/>
              </a:rPr>
              <a:t>réseau</a:t>
            </a:r>
          </a:p>
          <a:p>
            <a:pPr marL="21590" marR="0" lvl="0" indent="0" defTabSz="914400" eaLnBrk="1" fontAlgn="auto" latinLnBrk="0" hangingPunct="1">
              <a:lnSpc>
                <a:spcPct val="100000"/>
              </a:lnSpc>
              <a:spcBef>
                <a:spcPts val="0"/>
              </a:spcBef>
              <a:spcAft>
                <a:spcPts val="0"/>
              </a:spcAft>
              <a:buClrTx/>
              <a:buSzTx/>
              <a:buFontTx/>
              <a:buNone/>
              <a:tabLst/>
              <a:defRPr/>
            </a:pPr>
            <a:r>
              <a:rPr kumimoji="0" lang="fr-FR" sz="2000" b="0" i="0" u="none" strike="noStrike" kern="0" cap="none" spc="-10" normalizeH="0" baseline="0" noProof="0" dirty="0">
                <a:ln>
                  <a:noFill/>
                </a:ln>
                <a:solidFill>
                  <a:srgbClr val="000000"/>
                </a:solidFill>
                <a:effectLst/>
                <a:uLnTx/>
                <a:uFillTx/>
                <a:latin typeface="Segoe UI"/>
                <a:ea typeface="+mn-ea"/>
                <a:cs typeface="Segoe UI"/>
              </a:rPr>
              <a:t>d’eau</a:t>
            </a:r>
            <a:r>
              <a:rPr kumimoji="0" lang="fr-FR" sz="2000" b="0" i="0" u="none" strike="noStrike" kern="0" cap="none" spc="-35" normalizeH="0" baseline="0" noProof="0" dirty="0">
                <a:ln>
                  <a:noFill/>
                </a:ln>
                <a:solidFill>
                  <a:srgbClr val="000000"/>
                </a:solidFill>
                <a:effectLst/>
                <a:uLnTx/>
                <a:uFillTx/>
                <a:latin typeface="Segoe UI"/>
                <a:ea typeface="+mn-ea"/>
                <a:cs typeface="Segoe UI"/>
              </a:rPr>
              <a:t> </a:t>
            </a:r>
            <a:r>
              <a:rPr kumimoji="0" lang="fr-FR" sz="2000" b="0" i="0" u="none" strike="noStrike" kern="0" cap="none" spc="0" normalizeH="0" baseline="0" noProof="0" dirty="0">
                <a:ln>
                  <a:noFill/>
                </a:ln>
                <a:solidFill>
                  <a:srgbClr val="000000"/>
                </a:solidFill>
                <a:effectLst/>
                <a:uLnTx/>
                <a:uFillTx/>
                <a:latin typeface="Segoe UI"/>
                <a:ea typeface="+mn-ea"/>
                <a:cs typeface="Segoe UI"/>
              </a:rPr>
              <a:t>potable</a:t>
            </a:r>
            <a:r>
              <a:rPr kumimoji="0" lang="fr-FR" sz="2000" b="0" i="0" u="none" strike="noStrike" kern="0" cap="none" spc="-50" normalizeH="0" baseline="0" noProof="0" dirty="0">
                <a:ln>
                  <a:noFill/>
                </a:ln>
                <a:solidFill>
                  <a:srgbClr val="000000"/>
                </a:solidFill>
                <a:effectLst/>
                <a:uLnTx/>
                <a:uFillTx/>
                <a:latin typeface="Segoe UI"/>
                <a:ea typeface="+mn-ea"/>
                <a:cs typeface="Segoe UI"/>
              </a:rPr>
              <a:t> </a:t>
            </a:r>
            <a:r>
              <a:rPr kumimoji="0" lang="fr-FR" sz="2000" b="0" i="0" u="none" strike="noStrike" kern="0" cap="none" spc="0" normalizeH="0" baseline="0" noProof="0" dirty="0">
                <a:ln>
                  <a:noFill/>
                </a:ln>
                <a:solidFill>
                  <a:srgbClr val="000000"/>
                </a:solidFill>
                <a:effectLst/>
                <a:uLnTx/>
                <a:uFillTx/>
                <a:latin typeface="Segoe UI"/>
                <a:ea typeface="+mn-ea"/>
                <a:cs typeface="Segoe UI"/>
              </a:rPr>
              <a:t>ne</a:t>
            </a:r>
            <a:r>
              <a:rPr kumimoji="0" lang="fr-FR" sz="2000" b="0" i="0" u="none" strike="noStrike" kern="0" cap="none" spc="-30" normalizeH="0" baseline="0" noProof="0" dirty="0">
                <a:ln>
                  <a:noFill/>
                </a:ln>
                <a:solidFill>
                  <a:srgbClr val="000000"/>
                </a:solidFill>
                <a:effectLst/>
                <a:uLnTx/>
                <a:uFillTx/>
                <a:latin typeface="Segoe UI"/>
                <a:ea typeface="+mn-ea"/>
                <a:cs typeface="Segoe UI"/>
              </a:rPr>
              <a:t> </a:t>
            </a:r>
            <a:r>
              <a:rPr kumimoji="0" lang="fr-FR" sz="2000" b="0" i="0" u="none" strike="noStrike" kern="0" cap="none" spc="0" normalizeH="0" baseline="0" noProof="0" dirty="0">
                <a:ln>
                  <a:noFill/>
                </a:ln>
                <a:solidFill>
                  <a:srgbClr val="000000"/>
                </a:solidFill>
                <a:effectLst/>
                <a:uLnTx/>
                <a:uFillTx/>
                <a:latin typeface="Segoe UI"/>
                <a:ea typeface="+mn-ea"/>
                <a:cs typeface="Segoe UI"/>
              </a:rPr>
              <a:t>peut</a:t>
            </a:r>
            <a:r>
              <a:rPr kumimoji="0" lang="fr-FR" sz="2000" b="0" i="0" u="none" strike="noStrike" kern="0" cap="none" spc="-40" normalizeH="0" baseline="0" noProof="0" dirty="0">
                <a:ln>
                  <a:noFill/>
                </a:ln>
                <a:solidFill>
                  <a:srgbClr val="000000"/>
                </a:solidFill>
                <a:effectLst/>
                <a:uLnTx/>
                <a:uFillTx/>
                <a:latin typeface="Segoe UI"/>
                <a:ea typeface="+mn-ea"/>
                <a:cs typeface="Segoe UI"/>
              </a:rPr>
              <a:t> </a:t>
            </a:r>
            <a:r>
              <a:rPr kumimoji="0" lang="fr-FR" sz="2000" b="0" i="0" u="none" strike="noStrike" kern="0" cap="none" spc="0" normalizeH="0" baseline="0" noProof="0" dirty="0">
                <a:ln>
                  <a:noFill/>
                </a:ln>
                <a:solidFill>
                  <a:srgbClr val="000000"/>
                </a:solidFill>
                <a:effectLst/>
                <a:uLnTx/>
                <a:uFillTx/>
                <a:latin typeface="Segoe UI"/>
                <a:ea typeface="+mn-ea"/>
                <a:cs typeface="Segoe UI"/>
              </a:rPr>
              <a:t>plus</a:t>
            </a:r>
            <a:r>
              <a:rPr kumimoji="0" lang="fr-FR" sz="2000" b="0" i="0" u="none" strike="noStrike" kern="0" cap="none" spc="-25" normalizeH="0" baseline="0" noProof="0" dirty="0">
                <a:ln>
                  <a:noFill/>
                </a:ln>
                <a:solidFill>
                  <a:srgbClr val="000000"/>
                </a:solidFill>
                <a:effectLst/>
                <a:uLnTx/>
                <a:uFillTx/>
                <a:latin typeface="Segoe UI"/>
                <a:ea typeface="+mn-ea"/>
                <a:cs typeface="Segoe UI"/>
              </a:rPr>
              <a:t> </a:t>
            </a:r>
            <a:r>
              <a:rPr kumimoji="0" lang="fr-FR" sz="2000" b="0" i="0" u="none" strike="noStrike" kern="0" cap="none" spc="0" normalizeH="0" baseline="0" noProof="0" dirty="0">
                <a:ln>
                  <a:noFill/>
                </a:ln>
                <a:solidFill>
                  <a:srgbClr val="000000"/>
                </a:solidFill>
                <a:effectLst/>
                <a:uLnTx/>
                <a:uFillTx/>
                <a:latin typeface="Segoe UI"/>
                <a:ea typeface="+mn-ea"/>
                <a:cs typeface="Segoe UI"/>
              </a:rPr>
              <a:t>se</a:t>
            </a:r>
            <a:r>
              <a:rPr kumimoji="0" lang="fr-FR" sz="2000" b="0" i="0" u="none" strike="noStrike" kern="0" cap="none" spc="-45" normalizeH="0" baseline="0" noProof="0" dirty="0">
                <a:ln>
                  <a:noFill/>
                </a:ln>
                <a:solidFill>
                  <a:srgbClr val="000000"/>
                </a:solidFill>
                <a:effectLst/>
                <a:uLnTx/>
                <a:uFillTx/>
                <a:latin typeface="Segoe UI"/>
                <a:ea typeface="+mn-ea"/>
                <a:cs typeface="Segoe UI"/>
              </a:rPr>
              <a:t> </a:t>
            </a:r>
            <a:r>
              <a:rPr kumimoji="0" lang="fr-FR" sz="2000" b="0" i="0" u="none" strike="noStrike" kern="0" cap="none" spc="0" normalizeH="0" baseline="0" noProof="0" dirty="0">
                <a:ln>
                  <a:noFill/>
                </a:ln>
                <a:solidFill>
                  <a:srgbClr val="000000"/>
                </a:solidFill>
                <a:effectLst/>
                <a:uLnTx/>
                <a:uFillTx/>
                <a:latin typeface="Segoe UI"/>
                <a:ea typeface="+mn-ea"/>
                <a:cs typeface="Segoe UI"/>
              </a:rPr>
              <a:t>prévaloir</a:t>
            </a:r>
            <a:r>
              <a:rPr kumimoji="0" lang="fr-FR" sz="2000" b="0" i="0" u="none" strike="noStrike" kern="0" cap="none" spc="-25" normalizeH="0" baseline="0" noProof="0" dirty="0">
                <a:ln>
                  <a:noFill/>
                </a:ln>
                <a:solidFill>
                  <a:srgbClr val="000000"/>
                </a:solidFill>
                <a:effectLst/>
                <a:uLnTx/>
                <a:uFillTx/>
                <a:latin typeface="Segoe UI"/>
                <a:ea typeface="+mn-ea"/>
                <a:cs typeface="Segoe UI"/>
              </a:rPr>
              <a:t> </a:t>
            </a:r>
            <a:r>
              <a:rPr kumimoji="0" lang="fr-FR" sz="2000" b="0" i="0" u="none" strike="noStrike" kern="0" cap="none" spc="0" normalizeH="0" baseline="0" noProof="0" dirty="0">
                <a:ln>
                  <a:noFill/>
                </a:ln>
                <a:solidFill>
                  <a:srgbClr val="000000"/>
                </a:solidFill>
                <a:effectLst/>
                <a:uLnTx/>
                <a:uFillTx/>
                <a:latin typeface="Segoe UI"/>
                <a:ea typeface="+mn-ea"/>
                <a:cs typeface="Segoe UI"/>
              </a:rPr>
              <a:t>de</a:t>
            </a:r>
            <a:r>
              <a:rPr kumimoji="0" lang="fr-FR" sz="2000" b="0" i="0" u="none" strike="noStrike" kern="0" cap="none" spc="-25" normalizeH="0" baseline="0" noProof="0" dirty="0">
                <a:ln>
                  <a:noFill/>
                </a:ln>
                <a:solidFill>
                  <a:srgbClr val="000000"/>
                </a:solidFill>
                <a:effectLst/>
                <a:uLnTx/>
                <a:uFillTx/>
                <a:latin typeface="Segoe UI"/>
                <a:ea typeface="+mn-ea"/>
                <a:cs typeface="Segoe UI"/>
              </a:rPr>
              <a:t> </a:t>
            </a:r>
            <a:r>
              <a:rPr kumimoji="0" lang="fr-FR" sz="2000" b="0" i="0" u="none" strike="noStrike" kern="0" cap="none" spc="0" normalizeH="0" baseline="0" noProof="0" dirty="0">
                <a:ln>
                  <a:noFill/>
                </a:ln>
                <a:solidFill>
                  <a:srgbClr val="000000"/>
                </a:solidFill>
                <a:effectLst/>
                <a:uLnTx/>
                <a:uFillTx/>
                <a:latin typeface="Segoe UI"/>
                <a:ea typeface="+mn-ea"/>
                <a:cs typeface="Segoe UI"/>
              </a:rPr>
              <a:t>sa</a:t>
            </a:r>
            <a:r>
              <a:rPr kumimoji="0" lang="fr-FR" sz="2000" b="0" i="0" u="none" strike="noStrike" kern="0" cap="none" spc="-50" normalizeH="0" baseline="0" noProof="0" dirty="0">
                <a:ln>
                  <a:noFill/>
                </a:ln>
                <a:solidFill>
                  <a:srgbClr val="000000"/>
                </a:solidFill>
                <a:effectLst/>
                <a:uLnTx/>
                <a:uFillTx/>
                <a:latin typeface="Segoe UI"/>
                <a:ea typeface="+mn-ea"/>
                <a:cs typeface="Segoe UI"/>
              </a:rPr>
              <a:t> </a:t>
            </a:r>
            <a:r>
              <a:rPr kumimoji="0" lang="fr-FR" sz="2000" b="0" i="0" u="none" strike="noStrike" kern="0" cap="none" spc="0" normalizeH="0" baseline="0" noProof="0" dirty="0">
                <a:ln>
                  <a:noFill/>
                </a:ln>
                <a:solidFill>
                  <a:srgbClr val="000000"/>
                </a:solidFill>
                <a:effectLst/>
                <a:uLnTx/>
                <a:uFillTx/>
                <a:latin typeface="Segoe UI"/>
                <a:ea typeface="+mn-ea"/>
                <a:cs typeface="Segoe UI"/>
              </a:rPr>
              <a:t>qualité</a:t>
            </a:r>
            <a:r>
              <a:rPr kumimoji="0" lang="fr-FR" sz="2000" b="0" i="0" u="none" strike="noStrike" kern="0" cap="none" spc="-45" normalizeH="0" baseline="0" noProof="0" dirty="0">
                <a:ln>
                  <a:noFill/>
                </a:ln>
                <a:solidFill>
                  <a:srgbClr val="000000"/>
                </a:solidFill>
                <a:effectLst/>
                <a:uLnTx/>
                <a:uFillTx/>
                <a:latin typeface="Segoe UI"/>
                <a:ea typeface="+mn-ea"/>
                <a:cs typeface="Segoe UI"/>
              </a:rPr>
              <a:t> </a:t>
            </a:r>
            <a:r>
              <a:rPr kumimoji="0" lang="fr-FR" sz="2000" b="0" i="0" u="none" strike="noStrike" kern="0" cap="none" spc="0" normalizeH="0" baseline="0" noProof="0" dirty="0">
                <a:ln>
                  <a:noFill/>
                </a:ln>
                <a:solidFill>
                  <a:srgbClr val="000000"/>
                </a:solidFill>
                <a:effectLst/>
                <a:uLnTx/>
                <a:uFillTx/>
                <a:latin typeface="Segoe UI"/>
                <a:ea typeface="+mn-ea"/>
                <a:cs typeface="Segoe UI"/>
              </a:rPr>
              <a:t>de</a:t>
            </a:r>
            <a:r>
              <a:rPr kumimoji="0" lang="fr-FR" sz="2000" b="0" i="0" u="none" strike="noStrike" kern="0" cap="none" spc="-30" normalizeH="0" baseline="0" noProof="0" dirty="0">
                <a:ln>
                  <a:noFill/>
                </a:ln>
                <a:solidFill>
                  <a:srgbClr val="000000"/>
                </a:solidFill>
                <a:effectLst/>
                <a:uLnTx/>
                <a:uFillTx/>
                <a:latin typeface="Segoe UI"/>
                <a:ea typeface="+mn-ea"/>
                <a:cs typeface="Segoe UI"/>
              </a:rPr>
              <a:t> </a:t>
            </a:r>
            <a:r>
              <a:rPr kumimoji="0" lang="fr-FR" sz="2000" b="0" i="0" u="none" strike="noStrike" kern="0" cap="none" spc="0" normalizeH="0" baseline="0" noProof="0" dirty="0">
                <a:ln>
                  <a:noFill/>
                </a:ln>
                <a:solidFill>
                  <a:srgbClr val="000000"/>
                </a:solidFill>
                <a:effectLst/>
                <a:uLnTx/>
                <a:uFillTx/>
                <a:latin typeface="Segoe UI"/>
                <a:ea typeface="+mn-ea"/>
                <a:cs typeface="Segoe UI"/>
              </a:rPr>
              <a:t>gestionnaire</a:t>
            </a:r>
            <a:r>
              <a:rPr kumimoji="0" lang="fr-FR" sz="2000" b="0" i="0" u="none" strike="noStrike" kern="0" cap="none" spc="-40" normalizeH="0" baseline="0" noProof="0" dirty="0">
                <a:ln>
                  <a:noFill/>
                </a:ln>
                <a:solidFill>
                  <a:srgbClr val="000000"/>
                </a:solidFill>
                <a:effectLst/>
                <a:uLnTx/>
                <a:uFillTx/>
                <a:latin typeface="Segoe UI"/>
                <a:ea typeface="+mn-ea"/>
                <a:cs typeface="Segoe UI"/>
              </a:rPr>
              <a:t> </a:t>
            </a:r>
            <a:r>
              <a:rPr kumimoji="0" lang="fr-FR" sz="2000" b="0" i="0" u="none" strike="noStrike" kern="0" cap="none" spc="0" normalizeH="0" baseline="0" noProof="0" dirty="0">
                <a:ln>
                  <a:noFill/>
                </a:ln>
                <a:solidFill>
                  <a:srgbClr val="000000"/>
                </a:solidFill>
                <a:effectLst/>
                <a:uLnTx/>
                <a:uFillTx/>
                <a:latin typeface="Segoe UI"/>
                <a:ea typeface="+mn-ea"/>
                <a:cs typeface="Segoe UI"/>
              </a:rPr>
              <a:t>de</a:t>
            </a:r>
            <a:r>
              <a:rPr kumimoji="0" lang="fr-FR" sz="2000" b="0" i="0" u="none" strike="noStrike" kern="0" cap="none" spc="-35" normalizeH="0" baseline="0" noProof="0" dirty="0">
                <a:ln>
                  <a:noFill/>
                </a:ln>
                <a:solidFill>
                  <a:srgbClr val="000000"/>
                </a:solidFill>
                <a:effectLst/>
                <a:uLnTx/>
                <a:uFillTx/>
                <a:latin typeface="Segoe UI"/>
                <a:ea typeface="+mn-ea"/>
                <a:cs typeface="Segoe UI"/>
              </a:rPr>
              <a:t> </a:t>
            </a:r>
            <a:r>
              <a:rPr kumimoji="0" lang="fr-FR" sz="2000" b="0" i="0" u="none" strike="noStrike" kern="0" cap="none" spc="-10" normalizeH="0" baseline="0" noProof="0" dirty="0">
                <a:ln>
                  <a:noFill/>
                </a:ln>
                <a:solidFill>
                  <a:srgbClr val="000000"/>
                </a:solidFill>
                <a:effectLst/>
                <a:uLnTx/>
                <a:uFillTx/>
                <a:latin typeface="Segoe UI"/>
                <a:ea typeface="+mn-ea"/>
                <a:cs typeface="Segoe UI"/>
              </a:rPr>
              <a:t>réseau…</a:t>
            </a:r>
          </a:p>
          <a:p>
            <a:pPr marL="21590" marR="0" lvl="0" indent="0" defTabSz="914400" eaLnBrk="1" fontAlgn="auto" latinLnBrk="0" hangingPunct="1">
              <a:lnSpc>
                <a:spcPct val="100000"/>
              </a:lnSpc>
              <a:spcBef>
                <a:spcPts val="2400"/>
              </a:spcBef>
              <a:spcAft>
                <a:spcPts val="0"/>
              </a:spcAft>
              <a:buClrTx/>
              <a:buSzTx/>
              <a:buFontTx/>
              <a:buNone/>
              <a:tabLst/>
              <a:defRPr/>
            </a:pPr>
            <a:r>
              <a:rPr kumimoji="0" lang="fr-FR" sz="2000" b="1" i="0" u="none" strike="noStrike" kern="0" cap="none" spc="0" normalizeH="0" baseline="0" noProof="0" dirty="0">
                <a:ln>
                  <a:noFill/>
                </a:ln>
                <a:solidFill>
                  <a:srgbClr val="000000"/>
                </a:solidFill>
                <a:effectLst/>
                <a:uLnTx/>
                <a:uFillTx/>
                <a:latin typeface="Segoe UI"/>
                <a:ea typeface="+mn-ea"/>
                <a:cs typeface="Segoe UI"/>
              </a:rPr>
              <a:t>Le</a:t>
            </a:r>
            <a:r>
              <a:rPr kumimoji="0" lang="fr-FR" sz="2000" b="1" i="0" u="none" strike="noStrike" kern="0" cap="none" spc="-30" normalizeH="0" baseline="0" noProof="0" dirty="0">
                <a:ln>
                  <a:noFill/>
                </a:ln>
                <a:solidFill>
                  <a:srgbClr val="000000"/>
                </a:solidFill>
                <a:effectLst/>
                <a:uLnTx/>
                <a:uFillTx/>
                <a:latin typeface="Segoe UI"/>
                <a:ea typeface="+mn-ea"/>
                <a:cs typeface="Segoe UI"/>
              </a:rPr>
              <a:t> </a:t>
            </a:r>
            <a:r>
              <a:rPr kumimoji="0" lang="fr-FR" sz="2000" b="1" i="0" u="none" strike="noStrike" kern="0" cap="none" spc="0" normalizeH="0" baseline="0" noProof="0" dirty="0">
                <a:ln>
                  <a:noFill/>
                </a:ln>
                <a:solidFill>
                  <a:srgbClr val="000000"/>
                </a:solidFill>
                <a:effectLst/>
                <a:uLnTx/>
                <a:uFillTx/>
                <a:latin typeface="Segoe UI"/>
                <a:ea typeface="+mn-ea"/>
                <a:cs typeface="Segoe UI"/>
              </a:rPr>
              <a:t>statut</a:t>
            </a:r>
            <a:r>
              <a:rPr kumimoji="0" lang="fr-FR" sz="2000" b="1" i="0" u="none" strike="noStrike" kern="0" cap="none" spc="-65" normalizeH="0" baseline="0" noProof="0" dirty="0">
                <a:ln>
                  <a:noFill/>
                </a:ln>
                <a:solidFill>
                  <a:srgbClr val="000000"/>
                </a:solidFill>
                <a:effectLst/>
                <a:uLnTx/>
                <a:uFillTx/>
                <a:latin typeface="Segoe UI"/>
                <a:ea typeface="+mn-ea"/>
                <a:cs typeface="Segoe UI"/>
              </a:rPr>
              <a:t> </a:t>
            </a:r>
            <a:r>
              <a:rPr kumimoji="0" lang="fr-FR" sz="2000" b="1" i="0" u="none" strike="noStrike" kern="0" cap="none" spc="0" normalizeH="0" baseline="0" noProof="0" dirty="0">
                <a:ln>
                  <a:noFill/>
                </a:ln>
                <a:solidFill>
                  <a:srgbClr val="000000"/>
                </a:solidFill>
                <a:effectLst/>
                <a:uLnTx/>
                <a:uFillTx/>
                <a:latin typeface="Segoe UI"/>
                <a:ea typeface="+mn-ea"/>
                <a:cs typeface="Segoe UI"/>
              </a:rPr>
              <a:t>de</a:t>
            </a:r>
            <a:r>
              <a:rPr kumimoji="0" lang="fr-FR" sz="2000" b="1" i="0" u="none" strike="noStrike" kern="0" cap="none" spc="-25" normalizeH="0" baseline="0" noProof="0" dirty="0">
                <a:ln>
                  <a:noFill/>
                </a:ln>
                <a:solidFill>
                  <a:srgbClr val="000000"/>
                </a:solidFill>
                <a:effectLst/>
                <a:uLnTx/>
                <a:uFillTx/>
                <a:latin typeface="Segoe UI"/>
                <a:ea typeface="+mn-ea"/>
                <a:cs typeface="Segoe UI"/>
              </a:rPr>
              <a:t> </a:t>
            </a:r>
            <a:r>
              <a:rPr kumimoji="0" lang="fr-FR" sz="2000" b="1" i="0" u="none" strike="noStrike" kern="0" cap="none" spc="0" normalizeH="0" baseline="0" noProof="0" dirty="0">
                <a:ln>
                  <a:noFill/>
                </a:ln>
                <a:solidFill>
                  <a:srgbClr val="000000"/>
                </a:solidFill>
                <a:effectLst/>
                <a:uLnTx/>
                <a:uFillTx/>
                <a:latin typeface="Segoe UI"/>
                <a:ea typeface="+mn-ea"/>
                <a:cs typeface="Segoe UI"/>
              </a:rPr>
              <a:t>pouvoir</a:t>
            </a:r>
            <a:r>
              <a:rPr kumimoji="0" lang="fr-FR" sz="2000" b="1" i="0" u="none" strike="noStrike" kern="0" cap="none" spc="-55" normalizeH="0" baseline="0" noProof="0" dirty="0">
                <a:ln>
                  <a:noFill/>
                </a:ln>
                <a:solidFill>
                  <a:srgbClr val="000000"/>
                </a:solidFill>
                <a:effectLst/>
                <a:uLnTx/>
                <a:uFillTx/>
                <a:latin typeface="Segoe UI"/>
                <a:ea typeface="+mn-ea"/>
                <a:cs typeface="Segoe UI"/>
              </a:rPr>
              <a:t> </a:t>
            </a:r>
            <a:r>
              <a:rPr kumimoji="0" lang="fr-FR" sz="2000" b="1" i="0" u="none" strike="noStrike" kern="0" cap="none" spc="0" normalizeH="0" baseline="0" noProof="0" dirty="0">
                <a:ln>
                  <a:noFill/>
                </a:ln>
                <a:solidFill>
                  <a:srgbClr val="000000"/>
                </a:solidFill>
                <a:effectLst/>
                <a:uLnTx/>
                <a:uFillTx/>
                <a:latin typeface="Segoe UI"/>
                <a:ea typeface="+mn-ea"/>
                <a:cs typeface="Segoe UI"/>
              </a:rPr>
              <a:t>adjudicateur</a:t>
            </a:r>
            <a:r>
              <a:rPr kumimoji="0" lang="fr-FR" sz="2000" b="1" i="0" u="none" strike="noStrike" kern="0" cap="none" spc="-50" normalizeH="0" baseline="0" noProof="0" dirty="0">
                <a:ln>
                  <a:noFill/>
                </a:ln>
                <a:solidFill>
                  <a:srgbClr val="000000"/>
                </a:solidFill>
                <a:effectLst/>
                <a:uLnTx/>
                <a:uFillTx/>
                <a:latin typeface="Segoe UI"/>
                <a:ea typeface="+mn-ea"/>
                <a:cs typeface="Segoe UI"/>
              </a:rPr>
              <a:t> </a:t>
            </a:r>
            <a:r>
              <a:rPr kumimoji="0" lang="fr-FR" sz="2000" b="1" i="0" u="none" strike="noStrike" kern="0" cap="none" spc="0" normalizeH="0" baseline="0" noProof="0" dirty="0">
                <a:ln>
                  <a:noFill/>
                </a:ln>
                <a:solidFill>
                  <a:srgbClr val="000000"/>
                </a:solidFill>
                <a:effectLst/>
                <a:uLnTx/>
                <a:uFillTx/>
                <a:latin typeface="Segoe UI"/>
                <a:ea typeface="+mn-ea"/>
                <a:cs typeface="Segoe UI"/>
              </a:rPr>
              <a:t>est</a:t>
            </a:r>
            <a:r>
              <a:rPr kumimoji="0" lang="fr-FR" sz="2000" b="1" i="0" u="none" strike="noStrike" kern="0" cap="none" spc="-40" normalizeH="0" baseline="0" noProof="0" dirty="0">
                <a:ln>
                  <a:noFill/>
                </a:ln>
                <a:solidFill>
                  <a:srgbClr val="000000"/>
                </a:solidFill>
                <a:effectLst/>
                <a:uLnTx/>
                <a:uFillTx/>
                <a:latin typeface="Segoe UI"/>
                <a:ea typeface="+mn-ea"/>
                <a:cs typeface="Segoe UI"/>
              </a:rPr>
              <a:t> </a:t>
            </a:r>
            <a:r>
              <a:rPr kumimoji="0" lang="fr-FR" sz="2000" b="1" i="0" u="none" strike="noStrike" kern="0" cap="none" spc="0" normalizeH="0" baseline="0" noProof="0" dirty="0">
                <a:ln>
                  <a:noFill/>
                </a:ln>
                <a:solidFill>
                  <a:srgbClr val="000000"/>
                </a:solidFill>
                <a:effectLst/>
                <a:uLnTx/>
                <a:uFillTx/>
                <a:latin typeface="Segoe UI"/>
                <a:ea typeface="+mn-ea"/>
                <a:cs typeface="Segoe UI"/>
              </a:rPr>
              <a:t>donc</a:t>
            </a:r>
            <a:r>
              <a:rPr kumimoji="0" lang="fr-FR" sz="2000" b="1" i="0" u="none" strike="noStrike" kern="0" cap="none" spc="-40" normalizeH="0" baseline="0" noProof="0" dirty="0">
                <a:ln>
                  <a:noFill/>
                </a:ln>
                <a:solidFill>
                  <a:srgbClr val="000000"/>
                </a:solidFill>
                <a:effectLst/>
                <a:uLnTx/>
                <a:uFillTx/>
                <a:latin typeface="Segoe UI"/>
                <a:ea typeface="+mn-ea"/>
                <a:cs typeface="Segoe UI"/>
              </a:rPr>
              <a:t> </a:t>
            </a:r>
            <a:r>
              <a:rPr kumimoji="0" lang="fr-FR" sz="2000" b="1" i="0" u="none" strike="noStrike" kern="0" cap="none" spc="-10" normalizeH="0" baseline="0" noProof="0" dirty="0">
                <a:ln>
                  <a:noFill/>
                </a:ln>
                <a:solidFill>
                  <a:srgbClr val="000000"/>
                </a:solidFill>
                <a:effectLst/>
                <a:uLnTx/>
                <a:uFillTx/>
                <a:latin typeface="Segoe UI"/>
                <a:ea typeface="+mn-ea"/>
                <a:cs typeface="Segoe UI"/>
              </a:rPr>
              <a:t>retenu.</a:t>
            </a:r>
          </a:p>
        </p:txBody>
      </p:sp>
    </p:spTree>
    <p:extLst>
      <p:ext uri="{BB962C8B-B14F-4D97-AF65-F5344CB8AC3E}">
        <p14:creationId xmlns:p14="http://schemas.microsoft.com/office/powerpoint/2010/main" val="3141168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7A38E-AEA6-8D74-ADF1-77EF0F500E76}"/>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56417AF4-33CF-FC9C-8E7A-7D4E97B32DDE}"/>
              </a:ext>
            </a:extLst>
          </p:cNvPr>
          <p:cNvSpPr/>
          <p:nvPr/>
        </p:nvSpPr>
        <p:spPr bwMode="auto">
          <a:xfrm>
            <a:off x="0" y="-33459"/>
            <a:ext cx="9879724" cy="708116"/>
          </a:xfrm>
          <a:prstGeom prst="rect">
            <a:avLst/>
          </a:prstGeom>
          <a:solidFill>
            <a:srgbClr val="FFCC00"/>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lang="fr-FR" sz="2000" b="1" dirty="0">
                <a:solidFill>
                  <a:srgbClr val="FFFFFF"/>
                </a:solidFill>
                <a:latin typeface="Century Gothic" panose="020B0502020202020204" pitchFamily="34" charset="0"/>
              </a:rPr>
              <a:t>Fuite d’informations, comment réagir ?</a:t>
            </a:r>
            <a:endParaRPr kumimoji="0" lang="fr-FR" sz="2000" b="1" i="0" u="none" strike="noStrike" kern="1200" cap="none" spc="0" normalizeH="0" baseline="0" noProof="0" dirty="0">
              <a:ln>
                <a:noFill/>
              </a:ln>
              <a:solidFill>
                <a:srgbClr val="FFFFFF"/>
              </a:solidFill>
              <a:effectLst/>
              <a:uLnTx/>
              <a:uFillTx/>
              <a:latin typeface="Century Gothic" panose="020B0502020202020204" pitchFamily="34" charset="0"/>
            </a:endParaRPr>
          </a:p>
        </p:txBody>
      </p:sp>
      <p:grpSp>
        <p:nvGrpSpPr>
          <p:cNvPr id="5" name="Groupe 4">
            <a:extLst>
              <a:ext uri="{FF2B5EF4-FFF2-40B4-BE49-F238E27FC236}">
                <a16:creationId xmlns:a16="http://schemas.microsoft.com/office/drawing/2014/main" id="{871508EA-B1D1-EECA-3037-11412530577D}"/>
              </a:ext>
            </a:extLst>
          </p:cNvPr>
          <p:cNvGrpSpPr/>
          <p:nvPr/>
        </p:nvGrpSpPr>
        <p:grpSpPr>
          <a:xfrm>
            <a:off x="0" y="6478964"/>
            <a:ext cx="12192000" cy="406420"/>
            <a:chOff x="-1524000" y="1294388"/>
            <a:chExt cx="12192000" cy="406420"/>
          </a:xfrm>
        </p:grpSpPr>
        <p:sp>
          <p:nvSpPr>
            <p:cNvPr id="6" name="Rectangle 5">
              <a:extLst>
                <a:ext uri="{FF2B5EF4-FFF2-40B4-BE49-F238E27FC236}">
                  <a16:creationId xmlns:a16="http://schemas.microsoft.com/office/drawing/2014/main" id="{EC53526D-EFA7-C77D-DAE7-00A4738C3A92}"/>
                </a:ext>
              </a:extLst>
            </p:cNvPr>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 name="Text Box 6">
              <a:extLst>
                <a:ext uri="{FF2B5EF4-FFF2-40B4-BE49-F238E27FC236}">
                  <a16:creationId xmlns:a16="http://schemas.microsoft.com/office/drawing/2014/main" id="{1269A319-CB89-1984-3E5D-216227BEDCB9}"/>
                </a:ext>
              </a:extLst>
            </p:cNvPr>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10</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9" name="Rectangle 8">
            <a:extLst>
              <a:ext uri="{FF2B5EF4-FFF2-40B4-BE49-F238E27FC236}">
                <a16:creationId xmlns:a16="http://schemas.microsoft.com/office/drawing/2014/main" id="{1805AB49-3DC9-826B-D424-A26E2F293F51}"/>
              </a:ext>
            </a:extLst>
          </p:cNvPr>
          <p:cNvSpPr/>
          <p:nvPr/>
        </p:nvSpPr>
        <p:spPr bwMode="auto">
          <a:xfrm>
            <a:off x="9879724" y="-16042"/>
            <a:ext cx="2312275"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lang="fr-FR" sz="2800" b="1" dirty="0">
                <a:solidFill>
                  <a:srgbClr val="FFFFFF"/>
                </a:solidFill>
                <a:latin typeface="Century Gothic" panose="020B0502020202020204" pitchFamily="34" charset="0"/>
              </a:rPr>
              <a:t>PASSATION</a:t>
            </a:r>
            <a:endParaRPr kumimoji="0" lang="fr-FR" sz="14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3" name="object 3">
            <a:extLst>
              <a:ext uri="{FF2B5EF4-FFF2-40B4-BE49-F238E27FC236}">
                <a16:creationId xmlns:a16="http://schemas.microsoft.com/office/drawing/2014/main" id="{01F66989-86D0-87E4-08CD-EF8DBA49BBC4}"/>
              </a:ext>
            </a:extLst>
          </p:cNvPr>
          <p:cNvSpPr txBox="1">
            <a:spLocks/>
          </p:cNvSpPr>
          <p:nvPr/>
        </p:nvSpPr>
        <p:spPr>
          <a:xfrm>
            <a:off x="498338" y="1317163"/>
            <a:ext cx="11285220" cy="4519295"/>
          </a:xfrm>
          <a:prstGeom prst="rect">
            <a:avLst/>
          </a:prstGeom>
        </p:spPr>
        <p:txBody>
          <a:bodyPr vert="horz" wrap="square" lIns="0" tIns="13335" rIns="0" bIns="0" rtlCol="0">
            <a:spAutoFit/>
          </a:bodyPr>
          <a:lstStyle>
            <a:lvl1pPr marL="0">
              <a:defRPr sz="2000" b="1" i="0">
                <a:solidFill>
                  <a:srgbClr val="FB2255"/>
                </a:solidFill>
                <a:latin typeface="Segoe UI"/>
                <a:ea typeface="+mn-ea"/>
                <a:cs typeface="Segoe UI"/>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82550" marR="0" lvl="0" indent="0" algn="just" defTabSz="914400" eaLnBrk="1" fontAlgn="auto" latinLnBrk="0" hangingPunct="1">
              <a:lnSpc>
                <a:spcPct val="100000"/>
              </a:lnSpc>
              <a:spcBef>
                <a:spcPts val="105"/>
              </a:spcBef>
              <a:spcAft>
                <a:spcPts val="0"/>
              </a:spcAft>
              <a:buClrTx/>
              <a:buSzTx/>
              <a:buFontTx/>
              <a:buNone/>
              <a:tabLst/>
              <a:defRPr/>
            </a:pPr>
            <a:r>
              <a:rPr kumimoji="0" lang="fr-FR" sz="2000" b="1" i="0" u="none" strike="noStrike" kern="0" cap="none" spc="0" normalizeH="0" baseline="0" noProof="0" dirty="0">
                <a:ln>
                  <a:noFill/>
                </a:ln>
                <a:solidFill>
                  <a:srgbClr val="FF9900"/>
                </a:solidFill>
                <a:effectLst/>
                <a:uLnTx/>
                <a:uFillTx/>
                <a:latin typeface="Segoe UI"/>
                <a:ea typeface="+mn-ea"/>
                <a:cs typeface="Segoe UI"/>
              </a:rPr>
              <a:t>Conseil</a:t>
            </a:r>
            <a:r>
              <a:rPr kumimoji="0" lang="fr-FR" sz="2000" b="1" i="0" u="none" strike="noStrike" kern="0" cap="none" spc="-40" normalizeH="0" baseline="0" noProof="0" dirty="0">
                <a:ln>
                  <a:noFill/>
                </a:ln>
                <a:solidFill>
                  <a:srgbClr val="FF9900"/>
                </a:solidFill>
                <a:effectLst/>
                <a:uLnTx/>
                <a:uFillTx/>
                <a:latin typeface="Segoe UI"/>
                <a:ea typeface="+mn-ea"/>
                <a:cs typeface="Segoe UI"/>
              </a:rPr>
              <a:t> </a:t>
            </a:r>
            <a:r>
              <a:rPr kumimoji="0" lang="fr-FR" sz="2000" b="1" i="0" u="none" strike="noStrike" kern="0" cap="none" spc="0" normalizeH="0" baseline="0" noProof="0" dirty="0">
                <a:ln>
                  <a:noFill/>
                </a:ln>
                <a:solidFill>
                  <a:srgbClr val="FF9900"/>
                </a:solidFill>
                <a:effectLst/>
                <a:uLnTx/>
                <a:uFillTx/>
                <a:latin typeface="Segoe UI"/>
                <a:ea typeface="+mn-ea"/>
                <a:cs typeface="Segoe UI"/>
              </a:rPr>
              <a:t>d’Etat,</a:t>
            </a:r>
            <a:r>
              <a:rPr kumimoji="0" lang="fr-FR" sz="2000" b="1" i="0" u="none" strike="noStrike" kern="0" cap="none" spc="-55" normalizeH="0" baseline="0" noProof="0" dirty="0">
                <a:ln>
                  <a:noFill/>
                </a:ln>
                <a:solidFill>
                  <a:srgbClr val="FF9900"/>
                </a:solidFill>
                <a:effectLst/>
                <a:uLnTx/>
                <a:uFillTx/>
                <a:latin typeface="Segoe UI"/>
                <a:ea typeface="+mn-ea"/>
                <a:cs typeface="Segoe UI"/>
              </a:rPr>
              <a:t> </a:t>
            </a:r>
            <a:r>
              <a:rPr kumimoji="0" lang="fr-FR" sz="2000" b="1" i="0" u="none" strike="noStrike" kern="0" cap="none" spc="0" normalizeH="0" baseline="0" noProof="0" dirty="0">
                <a:ln>
                  <a:noFill/>
                </a:ln>
                <a:solidFill>
                  <a:srgbClr val="FF9900"/>
                </a:solidFill>
                <a:effectLst/>
                <a:uLnTx/>
                <a:uFillTx/>
                <a:latin typeface="Segoe UI"/>
                <a:ea typeface="+mn-ea"/>
                <a:cs typeface="Segoe UI"/>
              </a:rPr>
              <a:t>chambres</a:t>
            </a:r>
            <a:r>
              <a:rPr kumimoji="0" lang="fr-FR" sz="2000" b="1" i="0" u="none" strike="noStrike" kern="0" cap="none" spc="-35" normalizeH="0" baseline="0" noProof="0" dirty="0">
                <a:ln>
                  <a:noFill/>
                </a:ln>
                <a:solidFill>
                  <a:srgbClr val="FF9900"/>
                </a:solidFill>
                <a:effectLst/>
                <a:uLnTx/>
                <a:uFillTx/>
                <a:latin typeface="Segoe UI"/>
                <a:ea typeface="+mn-ea"/>
                <a:cs typeface="Segoe UI"/>
              </a:rPr>
              <a:t> </a:t>
            </a:r>
            <a:r>
              <a:rPr kumimoji="0" lang="fr-FR" sz="2000" b="1" i="0" u="none" strike="noStrike" kern="0" cap="none" spc="0" normalizeH="0" baseline="0" noProof="0" dirty="0">
                <a:ln>
                  <a:noFill/>
                </a:ln>
                <a:solidFill>
                  <a:srgbClr val="FF9900"/>
                </a:solidFill>
                <a:effectLst/>
                <a:uLnTx/>
                <a:uFillTx/>
                <a:latin typeface="Segoe UI"/>
                <a:ea typeface="+mn-ea"/>
                <a:cs typeface="Segoe UI"/>
              </a:rPr>
              <a:t>réunies,</a:t>
            </a:r>
            <a:r>
              <a:rPr kumimoji="0" lang="fr-FR" sz="2000" b="1" i="0" u="none" strike="noStrike" kern="0" cap="none" spc="-25" normalizeH="0" baseline="0" noProof="0" dirty="0">
                <a:ln>
                  <a:noFill/>
                </a:ln>
                <a:solidFill>
                  <a:srgbClr val="FF9900"/>
                </a:solidFill>
                <a:effectLst/>
                <a:uLnTx/>
                <a:uFillTx/>
                <a:latin typeface="Segoe UI"/>
                <a:ea typeface="+mn-ea"/>
                <a:cs typeface="Segoe UI"/>
              </a:rPr>
              <a:t> </a:t>
            </a:r>
            <a:r>
              <a:rPr kumimoji="0" lang="fr-FR" sz="2000" b="1" i="0" u="none" strike="noStrike" kern="0" cap="none" spc="0" normalizeH="0" baseline="0" noProof="0" dirty="0">
                <a:ln>
                  <a:noFill/>
                </a:ln>
                <a:solidFill>
                  <a:srgbClr val="FF9900"/>
                </a:solidFill>
                <a:effectLst/>
                <a:uLnTx/>
                <a:uFillTx/>
                <a:latin typeface="Segoe UI"/>
                <a:ea typeface="+mn-ea"/>
                <a:cs typeface="Segoe UI"/>
              </a:rPr>
              <a:t>2</a:t>
            </a:r>
            <a:r>
              <a:rPr kumimoji="0" lang="fr-FR" sz="2000" b="1" i="0" u="none" strike="noStrike" kern="0" cap="none" spc="-35" normalizeH="0" baseline="0" noProof="0" dirty="0">
                <a:ln>
                  <a:noFill/>
                </a:ln>
                <a:solidFill>
                  <a:srgbClr val="FF9900"/>
                </a:solidFill>
                <a:effectLst/>
                <a:uLnTx/>
                <a:uFillTx/>
                <a:latin typeface="Segoe UI"/>
                <a:ea typeface="+mn-ea"/>
                <a:cs typeface="Segoe UI"/>
              </a:rPr>
              <a:t> </a:t>
            </a:r>
            <a:r>
              <a:rPr kumimoji="0" lang="fr-FR" sz="2000" b="1" i="0" u="none" strike="noStrike" kern="0" cap="none" spc="0" normalizeH="0" baseline="0" noProof="0" dirty="0">
                <a:ln>
                  <a:noFill/>
                </a:ln>
                <a:solidFill>
                  <a:srgbClr val="FF9900"/>
                </a:solidFill>
                <a:effectLst/>
                <a:uLnTx/>
                <a:uFillTx/>
                <a:latin typeface="Segoe UI"/>
                <a:ea typeface="+mn-ea"/>
                <a:cs typeface="Segoe UI"/>
              </a:rPr>
              <a:t>février</a:t>
            </a:r>
            <a:r>
              <a:rPr kumimoji="0" lang="fr-FR" sz="2000" b="1" i="0" u="none" strike="noStrike" kern="0" cap="none" spc="-20" normalizeH="0" baseline="0" noProof="0" dirty="0">
                <a:ln>
                  <a:noFill/>
                </a:ln>
                <a:solidFill>
                  <a:srgbClr val="FF9900"/>
                </a:solidFill>
                <a:effectLst/>
                <a:uLnTx/>
                <a:uFillTx/>
                <a:latin typeface="Segoe UI"/>
                <a:ea typeface="+mn-ea"/>
                <a:cs typeface="Segoe UI"/>
              </a:rPr>
              <a:t> </a:t>
            </a:r>
            <a:r>
              <a:rPr kumimoji="0" lang="fr-FR" sz="2000" b="1" i="0" u="none" strike="noStrike" kern="0" cap="none" spc="0" normalizeH="0" baseline="0" noProof="0" dirty="0">
                <a:ln>
                  <a:noFill/>
                </a:ln>
                <a:solidFill>
                  <a:srgbClr val="FF9900"/>
                </a:solidFill>
                <a:effectLst/>
                <a:uLnTx/>
                <a:uFillTx/>
                <a:latin typeface="Segoe UI"/>
                <a:ea typeface="+mn-ea"/>
                <a:cs typeface="Segoe UI"/>
              </a:rPr>
              <a:t>2024,</a:t>
            </a:r>
            <a:r>
              <a:rPr kumimoji="0" lang="fr-FR" sz="2000" b="1" i="0" u="none" strike="noStrike" kern="0" cap="none" spc="-45" normalizeH="0" baseline="0" noProof="0" dirty="0">
                <a:ln>
                  <a:noFill/>
                </a:ln>
                <a:solidFill>
                  <a:srgbClr val="FF9900"/>
                </a:solidFill>
                <a:effectLst/>
                <a:uLnTx/>
                <a:uFillTx/>
                <a:latin typeface="Segoe UI"/>
                <a:ea typeface="+mn-ea"/>
                <a:cs typeface="Segoe UI"/>
              </a:rPr>
              <a:t> </a:t>
            </a:r>
            <a:r>
              <a:rPr kumimoji="0" lang="fr-FR" sz="2000" b="1" i="0" u="none" strike="noStrike" kern="0" cap="none" spc="-10" normalizeH="0" baseline="0" noProof="0" dirty="0">
                <a:ln>
                  <a:noFill/>
                </a:ln>
                <a:solidFill>
                  <a:srgbClr val="FF9900"/>
                </a:solidFill>
                <a:effectLst/>
                <a:uLnTx/>
                <a:uFillTx/>
                <a:latin typeface="Segoe UI"/>
                <a:ea typeface="+mn-ea"/>
                <a:cs typeface="Segoe UI"/>
              </a:rPr>
              <a:t>n°489820</a:t>
            </a:r>
          </a:p>
          <a:p>
            <a:pPr marL="12700" marR="6985" lvl="0" indent="0" algn="just" defTabSz="914400" eaLnBrk="1" fontAlgn="auto" latinLnBrk="0" hangingPunct="1">
              <a:lnSpc>
                <a:spcPct val="100000"/>
              </a:lnSpc>
              <a:spcBef>
                <a:spcPts val="2010"/>
              </a:spcBef>
              <a:spcAft>
                <a:spcPts val="0"/>
              </a:spcAft>
              <a:buClrTx/>
              <a:buSzTx/>
              <a:buFontTx/>
              <a:buNone/>
              <a:tabLst/>
              <a:defRPr/>
            </a:pPr>
            <a:r>
              <a:rPr kumimoji="0" lang="fr-FR" sz="1800" b="0" i="0" u="none" strike="noStrike" kern="0" cap="none" spc="0" normalizeH="0" baseline="0" noProof="0" dirty="0">
                <a:ln>
                  <a:noFill/>
                </a:ln>
                <a:solidFill>
                  <a:srgbClr val="000000"/>
                </a:solidFill>
                <a:effectLst/>
                <a:uLnTx/>
                <a:uFillTx/>
                <a:latin typeface="Segoe UI"/>
                <a:ea typeface="+mn-ea"/>
                <a:cs typeface="Segoe UI"/>
              </a:rPr>
              <a:t>Quelles</a:t>
            </a:r>
            <a:r>
              <a:rPr kumimoji="0" lang="fr-FR" sz="1800" b="0" i="0" u="none" strike="noStrike" kern="0" cap="none" spc="440"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conséquences</a:t>
            </a:r>
            <a:r>
              <a:rPr kumimoji="0" lang="fr-FR" sz="1800" b="0" i="0" u="none" strike="noStrike" kern="0" cap="none" spc="459"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tirer</a:t>
            </a:r>
            <a:r>
              <a:rPr kumimoji="0" lang="fr-FR" sz="1800" b="0" i="0" u="none" strike="noStrike" kern="0" cap="none" spc="450"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de</a:t>
            </a:r>
            <a:r>
              <a:rPr kumimoji="0" lang="fr-FR" sz="1800" b="0" i="0" u="none" strike="noStrike" kern="0" cap="none" spc="450" normalizeH="0" baseline="0" noProof="0" dirty="0">
                <a:ln>
                  <a:noFill/>
                </a:ln>
                <a:solidFill>
                  <a:srgbClr val="000000"/>
                </a:solidFill>
                <a:effectLst/>
                <a:uLnTx/>
                <a:uFillTx/>
                <a:latin typeface="Segoe UI"/>
                <a:ea typeface="+mn-ea"/>
                <a:cs typeface="Segoe UI"/>
              </a:rPr>
              <a:t> </a:t>
            </a:r>
            <a:r>
              <a:rPr kumimoji="0" lang="fr-FR" sz="1800" b="1" i="0" u="none" strike="noStrike" kern="0" cap="none" spc="0" normalizeH="0" baseline="0" noProof="0" dirty="0">
                <a:ln>
                  <a:noFill/>
                </a:ln>
                <a:solidFill>
                  <a:srgbClr val="000000"/>
                </a:solidFill>
                <a:effectLst/>
                <a:uLnTx/>
                <a:uFillTx/>
                <a:latin typeface="Segoe UI"/>
                <a:ea typeface="+mn-ea"/>
                <a:cs typeface="Segoe UI"/>
              </a:rPr>
              <a:t>l’accès</a:t>
            </a:r>
            <a:r>
              <a:rPr kumimoji="0" lang="fr-FR" sz="1800" b="1" i="0" u="none" strike="noStrike" kern="0" cap="none" spc="450" normalizeH="0" baseline="0" noProof="0" dirty="0">
                <a:ln>
                  <a:noFill/>
                </a:ln>
                <a:solidFill>
                  <a:srgbClr val="000000"/>
                </a:solidFill>
                <a:effectLst/>
                <a:uLnTx/>
                <a:uFillTx/>
                <a:latin typeface="Segoe UI"/>
                <a:ea typeface="+mn-ea"/>
                <a:cs typeface="Segoe UI"/>
              </a:rPr>
              <a:t> </a:t>
            </a:r>
            <a:r>
              <a:rPr kumimoji="0" lang="fr-FR" sz="1800" b="1" i="0" u="none" strike="noStrike" kern="0" cap="none" spc="0" normalizeH="0" baseline="0" noProof="0" dirty="0">
                <a:ln>
                  <a:noFill/>
                </a:ln>
                <a:solidFill>
                  <a:srgbClr val="000000"/>
                </a:solidFill>
                <a:effectLst/>
                <a:uLnTx/>
                <a:uFillTx/>
                <a:latin typeface="Segoe UI"/>
                <a:ea typeface="+mn-ea"/>
                <a:cs typeface="Segoe UI"/>
              </a:rPr>
              <a:t>d’une</a:t>
            </a:r>
            <a:r>
              <a:rPr kumimoji="0" lang="fr-FR" sz="1800" b="1" i="0" u="none" strike="noStrike" kern="0" cap="none" spc="450" normalizeH="0" baseline="0" noProof="0" dirty="0">
                <a:ln>
                  <a:noFill/>
                </a:ln>
                <a:solidFill>
                  <a:srgbClr val="000000"/>
                </a:solidFill>
                <a:effectLst/>
                <a:uLnTx/>
                <a:uFillTx/>
                <a:latin typeface="Segoe UI"/>
                <a:ea typeface="+mn-ea"/>
                <a:cs typeface="Segoe UI"/>
              </a:rPr>
              <a:t> </a:t>
            </a:r>
            <a:r>
              <a:rPr kumimoji="0" lang="fr-FR" sz="1800" b="1" i="0" u="none" strike="noStrike" kern="0" cap="none" spc="0" normalizeH="0" baseline="0" noProof="0" dirty="0">
                <a:ln>
                  <a:noFill/>
                </a:ln>
                <a:solidFill>
                  <a:srgbClr val="000000"/>
                </a:solidFill>
                <a:effectLst/>
                <a:uLnTx/>
                <a:uFillTx/>
                <a:latin typeface="Segoe UI"/>
                <a:ea typeface="+mn-ea"/>
                <a:cs typeface="Segoe UI"/>
              </a:rPr>
              <a:t>entreprise</a:t>
            </a:r>
            <a:r>
              <a:rPr kumimoji="0" lang="fr-FR" sz="1800" b="1" i="0" u="none" strike="noStrike" kern="0" cap="none" spc="440" normalizeH="0" baseline="0" noProof="0" dirty="0">
                <a:ln>
                  <a:noFill/>
                </a:ln>
                <a:solidFill>
                  <a:srgbClr val="000000"/>
                </a:solidFill>
                <a:effectLst/>
                <a:uLnTx/>
                <a:uFillTx/>
                <a:latin typeface="Segoe UI"/>
                <a:ea typeface="+mn-ea"/>
                <a:cs typeface="Segoe UI"/>
              </a:rPr>
              <a:t> </a:t>
            </a:r>
            <a:r>
              <a:rPr kumimoji="0" lang="fr-FR" sz="1800" b="1" i="0" u="none" strike="noStrike" kern="0" cap="none" spc="0" normalizeH="0" baseline="0" noProof="0" dirty="0">
                <a:ln>
                  <a:noFill/>
                </a:ln>
                <a:solidFill>
                  <a:srgbClr val="000000"/>
                </a:solidFill>
                <a:effectLst/>
                <a:uLnTx/>
                <a:uFillTx/>
                <a:latin typeface="Segoe UI"/>
                <a:ea typeface="+mn-ea"/>
                <a:cs typeface="Segoe UI"/>
              </a:rPr>
              <a:t>aux</a:t>
            </a:r>
            <a:r>
              <a:rPr kumimoji="0" lang="fr-FR" sz="1800" b="1" i="0" u="none" strike="noStrike" kern="0" cap="none" spc="450" normalizeH="0" baseline="0" noProof="0" dirty="0">
                <a:ln>
                  <a:noFill/>
                </a:ln>
                <a:solidFill>
                  <a:srgbClr val="000000"/>
                </a:solidFill>
                <a:effectLst/>
                <a:uLnTx/>
                <a:uFillTx/>
                <a:latin typeface="Segoe UI"/>
                <a:ea typeface="+mn-ea"/>
                <a:cs typeface="Segoe UI"/>
              </a:rPr>
              <a:t> </a:t>
            </a:r>
            <a:r>
              <a:rPr kumimoji="0" lang="fr-FR" sz="1800" b="1" i="0" u="none" strike="noStrike" kern="0" cap="none" spc="0" normalizeH="0" baseline="0" noProof="0" dirty="0">
                <a:ln>
                  <a:noFill/>
                </a:ln>
                <a:solidFill>
                  <a:srgbClr val="000000"/>
                </a:solidFill>
                <a:effectLst/>
                <a:uLnTx/>
                <a:uFillTx/>
                <a:latin typeface="Segoe UI"/>
                <a:ea typeface="+mn-ea"/>
                <a:cs typeface="Segoe UI"/>
              </a:rPr>
              <a:t>données</a:t>
            </a:r>
            <a:r>
              <a:rPr kumimoji="0" lang="fr-FR" sz="1800" b="1" i="0" u="none" strike="noStrike" kern="0" cap="none" spc="440" normalizeH="0" baseline="0" noProof="0" dirty="0">
                <a:ln>
                  <a:noFill/>
                </a:ln>
                <a:solidFill>
                  <a:srgbClr val="000000"/>
                </a:solidFill>
                <a:effectLst/>
                <a:uLnTx/>
                <a:uFillTx/>
                <a:latin typeface="Segoe UI"/>
                <a:ea typeface="+mn-ea"/>
                <a:cs typeface="Segoe UI"/>
              </a:rPr>
              <a:t> </a:t>
            </a:r>
            <a:r>
              <a:rPr kumimoji="0" lang="fr-FR" sz="1800" b="1" i="0" u="none" strike="noStrike" kern="0" cap="none" spc="0" normalizeH="0" baseline="0" noProof="0" dirty="0">
                <a:ln>
                  <a:noFill/>
                </a:ln>
                <a:solidFill>
                  <a:srgbClr val="000000"/>
                </a:solidFill>
                <a:effectLst/>
                <a:uLnTx/>
                <a:uFillTx/>
                <a:latin typeface="Segoe UI"/>
                <a:ea typeface="+mn-ea"/>
                <a:cs typeface="Segoe UI"/>
              </a:rPr>
              <a:t>confidentielles</a:t>
            </a:r>
            <a:r>
              <a:rPr kumimoji="0" lang="fr-FR" sz="1800" b="1" i="0" u="none" strike="noStrike" kern="0" cap="none" spc="450" normalizeH="0" baseline="0" noProof="0" dirty="0">
                <a:ln>
                  <a:noFill/>
                </a:ln>
                <a:solidFill>
                  <a:srgbClr val="000000"/>
                </a:solidFill>
                <a:effectLst/>
                <a:uLnTx/>
                <a:uFillTx/>
                <a:latin typeface="Segoe UI"/>
                <a:ea typeface="+mn-ea"/>
                <a:cs typeface="Segoe UI"/>
              </a:rPr>
              <a:t> </a:t>
            </a:r>
            <a:r>
              <a:rPr kumimoji="0" lang="fr-FR" sz="1800" b="1" i="0" u="none" strike="noStrike" kern="0" cap="none" spc="0" normalizeH="0" baseline="0" noProof="0" dirty="0">
                <a:ln>
                  <a:noFill/>
                </a:ln>
                <a:solidFill>
                  <a:srgbClr val="000000"/>
                </a:solidFill>
                <a:effectLst/>
                <a:uLnTx/>
                <a:uFillTx/>
                <a:latin typeface="Segoe UI"/>
                <a:ea typeface="+mn-ea"/>
                <a:cs typeface="Segoe UI"/>
              </a:rPr>
              <a:t>de</a:t>
            </a:r>
            <a:r>
              <a:rPr kumimoji="0" lang="fr-FR" sz="1800" b="1" i="0" u="none" strike="noStrike" kern="0" cap="none" spc="445" normalizeH="0" baseline="0" noProof="0" dirty="0">
                <a:ln>
                  <a:noFill/>
                </a:ln>
                <a:solidFill>
                  <a:srgbClr val="000000"/>
                </a:solidFill>
                <a:effectLst/>
                <a:uLnTx/>
                <a:uFillTx/>
                <a:latin typeface="Segoe UI"/>
                <a:ea typeface="+mn-ea"/>
                <a:cs typeface="Segoe UI"/>
              </a:rPr>
              <a:t> </a:t>
            </a:r>
            <a:r>
              <a:rPr kumimoji="0" lang="fr-FR" sz="1800" b="1" i="0" u="none" strike="noStrike" kern="0" cap="none" spc="0" normalizeH="0" baseline="0" noProof="0" dirty="0">
                <a:ln>
                  <a:noFill/>
                </a:ln>
                <a:solidFill>
                  <a:srgbClr val="000000"/>
                </a:solidFill>
                <a:effectLst/>
                <a:uLnTx/>
                <a:uFillTx/>
                <a:latin typeface="Segoe UI"/>
                <a:ea typeface="+mn-ea"/>
                <a:cs typeface="Segoe UI"/>
              </a:rPr>
              <a:t>l’offre</a:t>
            </a:r>
            <a:r>
              <a:rPr kumimoji="0" lang="fr-FR" sz="1800" b="1" i="0" u="none" strike="noStrike" kern="0" cap="none" spc="450" normalizeH="0" baseline="0" noProof="0" dirty="0">
                <a:ln>
                  <a:noFill/>
                </a:ln>
                <a:solidFill>
                  <a:srgbClr val="000000"/>
                </a:solidFill>
                <a:effectLst/>
                <a:uLnTx/>
                <a:uFillTx/>
                <a:latin typeface="Segoe UI"/>
                <a:ea typeface="+mn-ea"/>
                <a:cs typeface="Segoe UI"/>
              </a:rPr>
              <a:t> </a:t>
            </a:r>
            <a:r>
              <a:rPr kumimoji="0" lang="fr-FR" sz="1800" b="1" i="0" u="none" strike="noStrike" kern="0" cap="none" spc="0" normalizeH="0" baseline="0" noProof="0" dirty="0">
                <a:ln>
                  <a:noFill/>
                </a:ln>
                <a:solidFill>
                  <a:srgbClr val="000000"/>
                </a:solidFill>
                <a:effectLst/>
                <a:uLnTx/>
                <a:uFillTx/>
                <a:latin typeface="Segoe UI"/>
                <a:ea typeface="+mn-ea"/>
                <a:cs typeface="Segoe UI"/>
              </a:rPr>
              <a:t>de</a:t>
            </a:r>
            <a:r>
              <a:rPr kumimoji="0" lang="fr-FR" sz="1800" b="1" i="0" u="none" strike="noStrike" kern="0" cap="none" spc="445" normalizeH="0" baseline="0" noProof="0" dirty="0">
                <a:ln>
                  <a:noFill/>
                </a:ln>
                <a:solidFill>
                  <a:srgbClr val="000000"/>
                </a:solidFill>
                <a:effectLst/>
                <a:uLnTx/>
                <a:uFillTx/>
                <a:latin typeface="Segoe UI"/>
                <a:ea typeface="+mn-ea"/>
                <a:cs typeface="Segoe UI"/>
              </a:rPr>
              <a:t> </a:t>
            </a:r>
            <a:r>
              <a:rPr kumimoji="0" lang="fr-FR" sz="1800" b="1" i="0" u="none" strike="noStrike" kern="0" cap="none" spc="-25" normalizeH="0" baseline="0" noProof="0" dirty="0">
                <a:ln>
                  <a:noFill/>
                </a:ln>
                <a:solidFill>
                  <a:srgbClr val="000000"/>
                </a:solidFill>
                <a:effectLst/>
                <a:uLnTx/>
                <a:uFillTx/>
                <a:latin typeface="Segoe UI"/>
                <a:ea typeface="+mn-ea"/>
                <a:cs typeface="Segoe UI"/>
              </a:rPr>
              <a:t>son </a:t>
            </a:r>
            <a:r>
              <a:rPr kumimoji="0" lang="fr-FR" sz="1800" b="1" i="0" u="none" strike="noStrike" kern="0" cap="none" spc="0" normalizeH="0" baseline="0" noProof="0" dirty="0">
                <a:ln>
                  <a:noFill/>
                </a:ln>
                <a:solidFill>
                  <a:srgbClr val="000000"/>
                </a:solidFill>
                <a:effectLst/>
                <a:uLnTx/>
                <a:uFillTx/>
                <a:latin typeface="Segoe UI"/>
                <a:ea typeface="+mn-ea"/>
                <a:cs typeface="Segoe UI"/>
              </a:rPr>
              <a:t>concurrent</a:t>
            </a:r>
            <a:r>
              <a:rPr kumimoji="0" lang="fr-FR" sz="1800" b="1" i="0" u="none" strike="noStrike" kern="0" cap="none" spc="-40"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a:t>
            </a:r>
            <a:r>
              <a:rPr kumimoji="0" lang="fr-FR" sz="1800" b="0" i="0" u="none" strike="noStrike" kern="0" cap="none" spc="-25"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Les</a:t>
            </a:r>
            <a:r>
              <a:rPr kumimoji="0" lang="fr-FR" sz="1800" b="0" i="0" u="none" strike="noStrike" kern="0" cap="none" spc="-30"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fichiers</a:t>
            </a:r>
            <a:r>
              <a:rPr kumimoji="0" lang="fr-FR" sz="1800" b="0" i="0" u="none" strike="noStrike" kern="0" cap="none" spc="-5"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ont</a:t>
            </a:r>
            <a:r>
              <a:rPr kumimoji="0" lang="fr-FR" sz="1800" b="0" i="0" u="none" strike="noStrike" kern="0" cap="none" spc="-45"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été</a:t>
            </a:r>
            <a:r>
              <a:rPr kumimoji="0" lang="fr-FR" sz="1800" b="0" i="0" u="none" strike="noStrike" kern="0" cap="none" spc="-25" normalizeH="0" baseline="0" noProof="0" dirty="0">
                <a:ln>
                  <a:noFill/>
                </a:ln>
                <a:solidFill>
                  <a:srgbClr val="000000"/>
                </a:solidFill>
                <a:effectLst/>
                <a:uLnTx/>
                <a:uFillTx/>
                <a:latin typeface="Segoe UI"/>
                <a:ea typeface="+mn-ea"/>
                <a:cs typeface="Segoe UI"/>
              </a:rPr>
              <a:t> </a:t>
            </a:r>
            <a:r>
              <a:rPr kumimoji="0" lang="fr-FR" sz="1800" b="1" i="0" u="none" strike="noStrike" kern="0" cap="none" spc="0" normalizeH="0" baseline="0" noProof="0" dirty="0">
                <a:ln>
                  <a:noFill/>
                </a:ln>
                <a:solidFill>
                  <a:srgbClr val="000000"/>
                </a:solidFill>
                <a:effectLst/>
                <a:uLnTx/>
                <a:uFillTx/>
                <a:latin typeface="Segoe UI"/>
                <a:ea typeface="+mn-ea"/>
                <a:cs typeface="Segoe UI"/>
              </a:rPr>
              <a:t>transmis</a:t>
            </a:r>
            <a:r>
              <a:rPr kumimoji="0" lang="fr-FR" sz="1800" b="1" i="0" u="none" strike="noStrike" kern="0" cap="none" spc="-40" normalizeH="0" baseline="0" noProof="0" dirty="0">
                <a:ln>
                  <a:noFill/>
                </a:ln>
                <a:solidFill>
                  <a:srgbClr val="000000"/>
                </a:solidFill>
                <a:effectLst/>
                <a:uLnTx/>
                <a:uFillTx/>
                <a:latin typeface="Segoe UI"/>
                <a:ea typeface="+mn-ea"/>
                <a:cs typeface="Segoe UI"/>
              </a:rPr>
              <a:t> </a:t>
            </a:r>
            <a:r>
              <a:rPr kumimoji="0" lang="fr-FR" sz="1800" b="1" i="0" u="none" strike="noStrike" kern="0" cap="none" spc="0" normalizeH="0" baseline="0" noProof="0" dirty="0">
                <a:ln>
                  <a:noFill/>
                </a:ln>
                <a:solidFill>
                  <a:srgbClr val="000000"/>
                </a:solidFill>
                <a:effectLst/>
                <a:uLnTx/>
                <a:uFillTx/>
                <a:latin typeface="Segoe UI"/>
                <a:ea typeface="+mn-ea"/>
                <a:cs typeface="Segoe UI"/>
              </a:rPr>
              <a:t>par</a:t>
            </a:r>
            <a:r>
              <a:rPr kumimoji="0" lang="fr-FR" sz="1800" b="1" i="0" u="none" strike="noStrike" kern="0" cap="none" spc="-45" normalizeH="0" baseline="0" noProof="0" dirty="0">
                <a:ln>
                  <a:noFill/>
                </a:ln>
                <a:solidFill>
                  <a:srgbClr val="000000"/>
                </a:solidFill>
                <a:effectLst/>
                <a:uLnTx/>
                <a:uFillTx/>
                <a:latin typeface="Segoe UI"/>
                <a:ea typeface="+mn-ea"/>
                <a:cs typeface="Segoe UI"/>
              </a:rPr>
              <a:t> </a:t>
            </a:r>
            <a:r>
              <a:rPr kumimoji="0" lang="fr-FR" sz="1800" b="1" i="0" u="none" strike="noStrike" kern="0" cap="none" spc="-10" normalizeH="0" baseline="0" noProof="0" dirty="0">
                <a:ln>
                  <a:noFill/>
                </a:ln>
                <a:solidFill>
                  <a:srgbClr val="000000"/>
                </a:solidFill>
                <a:effectLst/>
                <a:uLnTx/>
                <a:uFillTx/>
                <a:latin typeface="Segoe UI"/>
                <a:ea typeface="+mn-ea"/>
                <a:cs typeface="Segoe UI"/>
              </a:rPr>
              <a:t>l’acheteur</a:t>
            </a:r>
            <a:r>
              <a:rPr kumimoji="0" lang="fr-FR" sz="1800" b="1" i="0" u="none" strike="noStrike" kern="0" cap="none" spc="-30" normalizeH="0" baseline="0" noProof="0" dirty="0">
                <a:ln>
                  <a:noFill/>
                </a:ln>
                <a:solidFill>
                  <a:srgbClr val="000000"/>
                </a:solidFill>
                <a:effectLst/>
                <a:uLnTx/>
                <a:uFillTx/>
                <a:latin typeface="Segoe UI"/>
                <a:ea typeface="+mn-ea"/>
                <a:cs typeface="Segoe UI"/>
              </a:rPr>
              <a:t> </a:t>
            </a:r>
            <a:r>
              <a:rPr kumimoji="0" lang="fr-FR" sz="1800" b="0" i="0" u="none" strike="noStrike" kern="0" cap="none" spc="-10" normalizeH="0" baseline="0" noProof="0" dirty="0">
                <a:ln>
                  <a:noFill/>
                </a:ln>
                <a:solidFill>
                  <a:srgbClr val="000000"/>
                </a:solidFill>
                <a:effectLst/>
                <a:uLnTx/>
                <a:uFillTx/>
                <a:latin typeface="Segoe UI"/>
                <a:ea typeface="+mn-ea"/>
                <a:cs typeface="Segoe UI"/>
              </a:rPr>
              <a:t>lui-</a:t>
            </a:r>
            <a:r>
              <a:rPr kumimoji="0" lang="fr-FR" sz="1800" b="0" i="0" u="none" strike="noStrike" kern="0" cap="none" spc="0" normalizeH="0" baseline="0" noProof="0" dirty="0">
                <a:ln>
                  <a:noFill/>
                </a:ln>
                <a:solidFill>
                  <a:srgbClr val="000000"/>
                </a:solidFill>
                <a:effectLst/>
                <a:uLnTx/>
                <a:uFillTx/>
                <a:latin typeface="Segoe UI"/>
                <a:ea typeface="+mn-ea"/>
                <a:cs typeface="Segoe UI"/>
              </a:rPr>
              <a:t>même,</a:t>
            </a:r>
            <a:r>
              <a:rPr kumimoji="0" lang="fr-FR" sz="1800" b="0" i="0" u="none" strike="noStrike" kern="0" cap="none" spc="-20"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par</a:t>
            </a:r>
            <a:r>
              <a:rPr kumimoji="0" lang="fr-FR" sz="1800" b="0" i="0" u="none" strike="noStrike" kern="0" cap="none" spc="-20"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erreur</a:t>
            </a:r>
            <a:r>
              <a:rPr kumimoji="0" lang="fr-FR" sz="1800" b="0" i="0" u="none" strike="noStrike" kern="0" cap="none" spc="-25"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lors</a:t>
            </a:r>
            <a:r>
              <a:rPr kumimoji="0" lang="fr-FR" sz="1800" b="0" i="0" u="none" strike="noStrike" kern="0" cap="none" spc="-30"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des</a:t>
            </a:r>
            <a:r>
              <a:rPr kumimoji="0" lang="fr-FR" sz="1800" b="0" i="0" u="none" strike="noStrike" kern="0" cap="none" spc="-20" normalizeH="0" baseline="0" noProof="0" dirty="0">
                <a:ln>
                  <a:noFill/>
                </a:ln>
                <a:solidFill>
                  <a:srgbClr val="000000"/>
                </a:solidFill>
                <a:effectLst/>
                <a:uLnTx/>
                <a:uFillTx/>
                <a:latin typeface="Segoe UI"/>
                <a:ea typeface="+mn-ea"/>
                <a:cs typeface="Segoe UI"/>
              </a:rPr>
              <a:t> </a:t>
            </a:r>
            <a:r>
              <a:rPr kumimoji="0" lang="fr-FR" sz="1800" b="0" i="0" u="none" strike="noStrike" kern="0" cap="none" spc="-10" normalizeH="0" baseline="0" noProof="0" dirty="0">
                <a:ln>
                  <a:noFill/>
                </a:ln>
                <a:solidFill>
                  <a:srgbClr val="000000"/>
                </a:solidFill>
                <a:effectLst/>
                <a:uLnTx/>
                <a:uFillTx/>
                <a:latin typeface="Segoe UI"/>
                <a:ea typeface="+mn-ea"/>
                <a:cs typeface="Segoe UI"/>
              </a:rPr>
              <a:t>négociations.</a:t>
            </a:r>
            <a:endParaRPr kumimoji="0" lang="fr-FR" sz="1800" b="1" i="0" u="none" strike="noStrike" kern="0" cap="none" spc="0" normalizeH="0" baseline="0" noProof="0" dirty="0">
              <a:ln>
                <a:noFill/>
              </a:ln>
              <a:solidFill>
                <a:srgbClr val="FB2255"/>
              </a:solidFill>
              <a:effectLst/>
              <a:uLnTx/>
              <a:uFillTx/>
              <a:latin typeface="Segoe UI"/>
              <a:ea typeface="+mn-ea"/>
              <a:cs typeface="Segoe UI"/>
            </a:endParaRPr>
          </a:p>
          <a:p>
            <a:pPr marL="12700" marR="5080" lvl="0" indent="0" algn="just" defTabSz="914400" eaLnBrk="1" fontAlgn="auto" latinLnBrk="0" hangingPunct="1">
              <a:lnSpc>
                <a:spcPct val="100000"/>
              </a:lnSpc>
              <a:spcBef>
                <a:spcPts val="1805"/>
              </a:spcBef>
              <a:spcAft>
                <a:spcPts val="0"/>
              </a:spcAft>
              <a:buClrTx/>
              <a:buSzTx/>
              <a:buFontTx/>
              <a:buNone/>
              <a:tabLst/>
              <a:defRPr/>
            </a:pPr>
            <a:r>
              <a:rPr kumimoji="0" lang="fr-FR" sz="1800" b="0" i="0" u="none" strike="noStrike" kern="0" cap="none" spc="-10" normalizeH="0" baseline="0" noProof="0" dirty="0">
                <a:ln>
                  <a:noFill/>
                </a:ln>
                <a:solidFill>
                  <a:srgbClr val="000000"/>
                </a:solidFill>
                <a:effectLst/>
                <a:uLnTx/>
                <a:uFillTx/>
                <a:latin typeface="Segoe UI"/>
                <a:ea typeface="+mn-ea"/>
                <a:cs typeface="Segoe UI"/>
              </a:rPr>
              <a:t>L’article</a:t>
            </a:r>
            <a:r>
              <a:rPr kumimoji="0" lang="fr-FR" sz="1800" b="0" i="0" u="none" strike="noStrike" kern="0" cap="none" spc="40" normalizeH="0" baseline="0" noProof="0" dirty="0">
                <a:ln>
                  <a:noFill/>
                </a:ln>
                <a:solidFill>
                  <a:srgbClr val="000000"/>
                </a:solidFill>
                <a:effectLst/>
                <a:uLnTx/>
                <a:uFillTx/>
                <a:latin typeface="Segoe UI"/>
                <a:ea typeface="+mn-ea"/>
                <a:cs typeface="Segoe UI"/>
              </a:rPr>
              <a:t> </a:t>
            </a:r>
            <a:r>
              <a:rPr kumimoji="0" lang="fr-FR" sz="1800" b="0" i="0" u="sng" strike="noStrike" kern="0" cap="none" spc="0" normalizeH="0" baseline="0" noProof="0" dirty="0">
                <a:ln>
                  <a:noFill/>
                </a:ln>
                <a:solidFill>
                  <a:srgbClr val="000000"/>
                </a:solidFill>
                <a:effectLst/>
                <a:uLnTx/>
                <a:uFill>
                  <a:solidFill>
                    <a:srgbClr val="000000"/>
                  </a:solidFill>
                </a:uFill>
                <a:latin typeface="Segoe UI"/>
                <a:ea typeface="+mn-ea"/>
                <a:cs typeface="Segoe UI"/>
                <a:hlinkClick r:id="rId3"/>
              </a:rPr>
              <a:t>L.</a:t>
            </a:r>
            <a:r>
              <a:rPr kumimoji="0" lang="fr-FR" sz="1800" b="0" i="0" u="sng" strike="noStrike" kern="0" cap="none" spc="45" normalizeH="0" baseline="0" noProof="0" dirty="0">
                <a:ln>
                  <a:noFill/>
                </a:ln>
                <a:solidFill>
                  <a:srgbClr val="000000"/>
                </a:solidFill>
                <a:effectLst/>
                <a:uLnTx/>
                <a:uFill>
                  <a:solidFill>
                    <a:srgbClr val="000000"/>
                  </a:solidFill>
                </a:uFill>
                <a:latin typeface="Segoe UI"/>
                <a:ea typeface="+mn-ea"/>
                <a:cs typeface="Segoe UI"/>
                <a:hlinkClick r:id="rId3"/>
              </a:rPr>
              <a:t> </a:t>
            </a:r>
            <a:r>
              <a:rPr kumimoji="0" lang="fr-FR" sz="1800" b="0" i="0" u="sng" strike="noStrike" kern="0" cap="none" spc="-10" normalizeH="0" baseline="0" noProof="0" dirty="0">
                <a:ln>
                  <a:noFill/>
                </a:ln>
                <a:solidFill>
                  <a:srgbClr val="000000"/>
                </a:solidFill>
                <a:effectLst/>
                <a:uLnTx/>
                <a:uFill>
                  <a:solidFill>
                    <a:srgbClr val="000000"/>
                  </a:solidFill>
                </a:uFill>
                <a:latin typeface="Segoe UI"/>
                <a:ea typeface="+mn-ea"/>
                <a:cs typeface="Segoe UI"/>
                <a:hlinkClick r:id="rId3"/>
              </a:rPr>
              <a:t>3123-</a:t>
            </a:r>
            <a:r>
              <a:rPr kumimoji="0" lang="fr-FR" sz="1800" b="0" i="0" u="sng" strike="noStrike" kern="0" cap="none" spc="0" normalizeH="0" baseline="0" noProof="0" dirty="0">
                <a:ln>
                  <a:noFill/>
                </a:ln>
                <a:solidFill>
                  <a:srgbClr val="000000"/>
                </a:solidFill>
                <a:effectLst/>
                <a:uLnTx/>
                <a:uFill>
                  <a:solidFill>
                    <a:srgbClr val="000000"/>
                  </a:solidFill>
                </a:uFill>
                <a:latin typeface="Segoe UI"/>
                <a:ea typeface="+mn-ea"/>
                <a:cs typeface="Segoe UI"/>
                <a:hlinkClick r:id="rId3"/>
              </a:rPr>
              <a:t>8</a:t>
            </a:r>
            <a:r>
              <a:rPr kumimoji="0" lang="fr-FR" sz="1800" b="0" i="0" u="none" strike="noStrike" kern="0" cap="none" spc="45"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du</a:t>
            </a:r>
            <a:r>
              <a:rPr kumimoji="0" lang="fr-FR" sz="1800" b="0" i="0" u="none" strike="noStrike" kern="0" cap="none" spc="40"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CCP</a:t>
            </a:r>
            <a:r>
              <a:rPr kumimoji="0" lang="fr-FR" sz="1800" b="0" i="0" u="none" strike="noStrike" kern="0" cap="none" spc="45"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prévoit</a:t>
            </a:r>
            <a:r>
              <a:rPr kumimoji="0" lang="fr-FR" sz="1800" b="0" i="0" u="none" strike="noStrike" kern="0" cap="none" spc="40"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que</a:t>
            </a:r>
            <a:r>
              <a:rPr kumimoji="0" lang="fr-FR" sz="1800" b="0" i="0" u="none" strike="noStrike" kern="0" cap="none" spc="25" normalizeH="0" baseline="0" noProof="0" dirty="0">
                <a:ln>
                  <a:noFill/>
                </a:ln>
                <a:solidFill>
                  <a:srgbClr val="000000"/>
                </a:solidFill>
                <a:effectLst/>
                <a:uLnTx/>
                <a:uFillTx/>
                <a:latin typeface="Segoe UI"/>
                <a:ea typeface="+mn-ea"/>
                <a:cs typeface="Segoe UI"/>
              </a:rPr>
              <a:t> </a:t>
            </a:r>
            <a:r>
              <a:rPr kumimoji="0" lang="fr-FR" sz="1800" b="0" i="1" u="none" strike="noStrike" kern="0" cap="none" spc="0" normalizeH="0" baseline="0" noProof="0" dirty="0">
                <a:ln>
                  <a:noFill/>
                </a:ln>
                <a:solidFill>
                  <a:srgbClr val="000000"/>
                </a:solidFill>
                <a:effectLst/>
                <a:uLnTx/>
                <a:uFillTx/>
                <a:latin typeface="Segoe UI"/>
                <a:ea typeface="+mn-ea"/>
                <a:cs typeface="Segoe UI"/>
              </a:rPr>
              <a:t>«</a:t>
            </a:r>
            <a:r>
              <a:rPr kumimoji="0" lang="fr-FR" sz="1800" b="0" i="1" u="none" strike="noStrike" kern="0" cap="none" spc="40" normalizeH="0" baseline="0" noProof="0" dirty="0">
                <a:ln>
                  <a:noFill/>
                </a:ln>
                <a:solidFill>
                  <a:srgbClr val="000000"/>
                </a:solidFill>
                <a:effectLst/>
                <a:uLnTx/>
                <a:uFillTx/>
                <a:latin typeface="Segoe UI"/>
                <a:ea typeface="+mn-ea"/>
                <a:cs typeface="Segoe UI"/>
              </a:rPr>
              <a:t> </a:t>
            </a:r>
            <a:r>
              <a:rPr kumimoji="0" lang="fr-FR" sz="1800" b="0" i="0" u="none" strike="noStrike" kern="0" cap="none" spc="-10" normalizeH="0" baseline="0" noProof="0" dirty="0">
                <a:ln>
                  <a:noFill/>
                </a:ln>
                <a:solidFill>
                  <a:srgbClr val="000000"/>
                </a:solidFill>
                <a:effectLst/>
                <a:uLnTx/>
                <a:uFillTx/>
                <a:latin typeface="Segoe UI"/>
                <a:ea typeface="+mn-ea"/>
                <a:cs typeface="Segoe UI"/>
              </a:rPr>
              <a:t>L’autorité</a:t>
            </a:r>
            <a:r>
              <a:rPr kumimoji="0" lang="fr-FR" sz="1800" b="0" i="0" u="none" strike="noStrike" kern="0" cap="none" spc="35"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concédante</a:t>
            </a:r>
            <a:r>
              <a:rPr kumimoji="0" lang="fr-FR" sz="1800" b="0" i="0" u="none" strike="noStrike" kern="0" cap="none" spc="45"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peut</a:t>
            </a:r>
            <a:r>
              <a:rPr kumimoji="0" lang="fr-FR" sz="1800" b="0" i="0" u="none" strike="noStrike" kern="0" cap="none" spc="45" normalizeH="0" baseline="0" noProof="0" dirty="0">
                <a:ln>
                  <a:noFill/>
                </a:ln>
                <a:solidFill>
                  <a:srgbClr val="000000"/>
                </a:solidFill>
                <a:effectLst/>
                <a:uLnTx/>
                <a:uFillTx/>
                <a:latin typeface="Segoe UI"/>
                <a:ea typeface="+mn-ea"/>
                <a:cs typeface="Segoe UI"/>
              </a:rPr>
              <a:t> </a:t>
            </a:r>
            <a:r>
              <a:rPr kumimoji="0" lang="fr-FR" sz="1800" b="1" i="0" u="none" strike="noStrike" kern="0" cap="none" spc="0" normalizeH="0" baseline="0" noProof="0" dirty="0">
                <a:ln>
                  <a:noFill/>
                </a:ln>
                <a:solidFill>
                  <a:srgbClr val="000000"/>
                </a:solidFill>
                <a:effectLst/>
                <a:uLnTx/>
                <a:uFillTx/>
                <a:latin typeface="Segoe UI"/>
                <a:ea typeface="+mn-ea"/>
                <a:cs typeface="Segoe UI"/>
              </a:rPr>
              <a:t>exclure</a:t>
            </a:r>
            <a:r>
              <a:rPr kumimoji="0" lang="fr-FR" sz="1800" b="1" i="0" u="none" strike="noStrike" kern="0" cap="none" spc="35" normalizeH="0" baseline="0" noProof="0" dirty="0">
                <a:ln>
                  <a:noFill/>
                </a:ln>
                <a:solidFill>
                  <a:srgbClr val="000000"/>
                </a:solidFill>
                <a:effectLst/>
                <a:uLnTx/>
                <a:uFillTx/>
                <a:latin typeface="Segoe UI"/>
                <a:ea typeface="+mn-ea"/>
                <a:cs typeface="Segoe UI"/>
              </a:rPr>
              <a:t> </a:t>
            </a:r>
            <a:r>
              <a:rPr kumimoji="0" lang="fr-FR" sz="1800" b="1" i="0" u="none" strike="noStrike" kern="0" cap="none" spc="0" normalizeH="0" baseline="0" noProof="0" dirty="0">
                <a:ln>
                  <a:noFill/>
                </a:ln>
                <a:solidFill>
                  <a:srgbClr val="000000"/>
                </a:solidFill>
                <a:effectLst/>
                <a:uLnTx/>
                <a:uFillTx/>
                <a:latin typeface="Segoe UI"/>
                <a:ea typeface="+mn-ea"/>
                <a:cs typeface="Segoe UI"/>
              </a:rPr>
              <a:t>de</a:t>
            </a:r>
            <a:r>
              <a:rPr kumimoji="0" lang="fr-FR" sz="1800" b="1" i="0" u="none" strike="noStrike" kern="0" cap="none" spc="35" normalizeH="0" baseline="0" noProof="0" dirty="0">
                <a:ln>
                  <a:noFill/>
                </a:ln>
                <a:solidFill>
                  <a:srgbClr val="000000"/>
                </a:solidFill>
                <a:effectLst/>
                <a:uLnTx/>
                <a:uFillTx/>
                <a:latin typeface="Segoe UI"/>
                <a:ea typeface="+mn-ea"/>
                <a:cs typeface="Segoe UI"/>
              </a:rPr>
              <a:t> </a:t>
            </a:r>
            <a:r>
              <a:rPr kumimoji="0" lang="fr-FR" sz="1800" b="1" i="0" u="none" strike="noStrike" kern="0" cap="none" spc="0" normalizeH="0" baseline="0" noProof="0" dirty="0">
                <a:ln>
                  <a:noFill/>
                </a:ln>
                <a:solidFill>
                  <a:srgbClr val="000000"/>
                </a:solidFill>
                <a:effectLst/>
                <a:uLnTx/>
                <a:uFillTx/>
                <a:latin typeface="Segoe UI"/>
                <a:ea typeface="+mn-ea"/>
                <a:cs typeface="Segoe UI"/>
              </a:rPr>
              <a:t>la</a:t>
            </a:r>
            <a:r>
              <a:rPr kumimoji="0" lang="fr-FR" sz="1800" b="1" i="0" u="none" strike="noStrike" kern="0" cap="none" spc="35" normalizeH="0" baseline="0" noProof="0" dirty="0">
                <a:ln>
                  <a:noFill/>
                </a:ln>
                <a:solidFill>
                  <a:srgbClr val="000000"/>
                </a:solidFill>
                <a:effectLst/>
                <a:uLnTx/>
                <a:uFillTx/>
                <a:latin typeface="Segoe UI"/>
                <a:ea typeface="+mn-ea"/>
                <a:cs typeface="Segoe UI"/>
              </a:rPr>
              <a:t> </a:t>
            </a:r>
            <a:r>
              <a:rPr kumimoji="0" lang="fr-FR" sz="1800" b="1" i="0" u="none" strike="noStrike" kern="0" cap="none" spc="0" normalizeH="0" baseline="0" noProof="0" dirty="0">
                <a:ln>
                  <a:noFill/>
                </a:ln>
                <a:solidFill>
                  <a:srgbClr val="000000"/>
                </a:solidFill>
                <a:effectLst/>
                <a:uLnTx/>
                <a:uFillTx/>
                <a:latin typeface="Segoe UI"/>
                <a:ea typeface="+mn-ea"/>
                <a:cs typeface="Segoe UI"/>
              </a:rPr>
              <a:t>procédure</a:t>
            </a:r>
            <a:r>
              <a:rPr kumimoji="0" lang="fr-FR" sz="1800" b="1" i="0" u="none" strike="noStrike" kern="0" cap="none" spc="25"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de</a:t>
            </a:r>
            <a:r>
              <a:rPr kumimoji="0" lang="fr-FR" sz="1800" b="0" i="0" u="none" strike="noStrike" kern="0" cap="none" spc="50"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passation</a:t>
            </a:r>
            <a:r>
              <a:rPr kumimoji="0" lang="fr-FR" sz="1800" b="0" i="0" u="none" strike="noStrike" kern="0" cap="none" spc="35" normalizeH="0" baseline="0" noProof="0" dirty="0">
                <a:ln>
                  <a:noFill/>
                </a:ln>
                <a:solidFill>
                  <a:srgbClr val="000000"/>
                </a:solidFill>
                <a:effectLst/>
                <a:uLnTx/>
                <a:uFillTx/>
                <a:latin typeface="Segoe UI"/>
                <a:ea typeface="+mn-ea"/>
                <a:cs typeface="Segoe UI"/>
              </a:rPr>
              <a:t> </a:t>
            </a:r>
            <a:r>
              <a:rPr kumimoji="0" lang="fr-FR" sz="1800" b="0" i="0" u="none" strike="noStrike" kern="0" cap="none" spc="-20" normalizeH="0" baseline="0" noProof="0" dirty="0">
                <a:ln>
                  <a:noFill/>
                </a:ln>
                <a:solidFill>
                  <a:srgbClr val="000000"/>
                </a:solidFill>
                <a:effectLst/>
                <a:uLnTx/>
                <a:uFillTx/>
                <a:latin typeface="Segoe UI"/>
                <a:ea typeface="+mn-ea"/>
                <a:cs typeface="Segoe UI"/>
              </a:rPr>
              <a:t>d’un </a:t>
            </a:r>
            <a:r>
              <a:rPr kumimoji="0" lang="fr-FR" sz="1800" b="0" i="0" u="none" strike="noStrike" kern="0" cap="none" spc="0" normalizeH="0" baseline="0" noProof="0" dirty="0">
                <a:ln>
                  <a:noFill/>
                </a:ln>
                <a:solidFill>
                  <a:srgbClr val="000000"/>
                </a:solidFill>
                <a:effectLst/>
                <a:uLnTx/>
                <a:uFillTx/>
                <a:latin typeface="Segoe UI"/>
                <a:ea typeface="+mn-ea"/>
                <a:cs typeface="Segoe UI"/>
              </a:rPr>
              <a:t>contrat</a:t>
            </a:r>
            <a:r>
              <a:rPr kumimoji="0" lang="fr-FR" sz="1800" b="0" i="0" u="none" strike="noStrike" kern="0" cap="none" spc="75"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de</a:t>
            </a:r>
            <a:r>
              <a:rPr kumimoji="0" lang="fr-FR" sz="1800" b="0" i="0" u="none" strike="noStrike" kern="0" cap="none" spc="75"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concession</a:t>
            </a:r>
            <a:r>
              <a:rPr kumimoji="0" lang="fr-FR" sz="1800" b="0" i="0" u="none" strike="noStrike" kern="0" cap="none" spc="80"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les</a:t>
            </a:r>
            <a:r>
              <a:rPr kumimoji="0" lang="fr-FR" sz="1800" b="0" i="0" u="none" strike="noStrike" kern="0" cap="none" spc="70"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personnes</a:t>
            </a:r>
            <a:r>
              <a:rPr kumimoji="0" lang="fr-FR" sz="1800" b="0" i="0" u="none" strike="noStrike" kern="0" cap="none" spc="80"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qui</a:t>
            </a:r>
            <a:r>
              <a:rPr kumimoji="0" lang="fr-FR" sz="1800" b="0" i="0" u="none" strike="noStrike" kern="0" cap="none" spc="75"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ont</a:t>
            </a:r>
            <a:r>
              <a:rPr kumimoji="0" lang="fr-FR" sz="1800" b="0" i="0" u="none" strike="noStrike" kern="0" cap="none" spc="80"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entrepris</a:t>
            </a:r>
            <a:r>
              <a:rPr kumimoji="0" lang="fr-FR" sz="1800" b="0" i="0" u="none" strike="noStrike" kern="0" cap="none" spc="75"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a:t>
            </a:r>
            <a:r>
              <a:rPr kumimoji="0" lang="fr-FR" sz="1800" b="0" i="0" u="none" strike="noStrike" kern="0" cap="none" spc="80"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d’obtenir</a:t>
            </a:r>
            <a:r>
              <a:rPr kumimoji="0" lang="fr-FR" sz="1800" b="0" i="0" u="none" strike="noStrike" kern="0" cap="none" spc="80"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des</a:t>
            </a:r>
            <a:r>
              <a:rPr kumimoji="0" lang="fr-FR" sz="1800" b="0" i="0" u="none" strike="noStrike" kern="0" cap="none" spc="80" normalizeH="0" baseline="0" noProof="0" dirty="0">
                <a:ln>
                  <a:noFill/>
                </a:ln>
                <a:solidFill>
                  <a:srgbClr val="000000"/>
                </a:solidFill>
                <a:effectLst/>
                <a:uLnTx/>
                <a:uFillTx/>
                <a:latin typeface="Segoe UI"/>
                <a:ea typeface="+mn-ea"/>
                <a:cs typeface="Segoe UI"/>
              </a:rPr>
              <a:t>  </a:t>
            </a:r>
            <a:r>
              <a:rPr kumimoji="0" lang="fr-FR" sz="1800" b="1" i="0" u="none" strike="noStrike" kern="0" cap="none" spc="0" normalizeH="0" baseline="0" noProof="0" dirty="0">
                <a:ln>
                  <a:noFill/>
                </a:ln>
                <a:solidFill>
                  <a:srgbClr val="000000"/>
                </a:solidFill>
                <a:effectLst/>
                <a:uLnTx/>
                <a:uFillTx/>
                <a:latin typeface="Segoe UI"/>
                <a:ea typeface="+mn-ea"/>
                <a:cs typeface="Segoe UI"/>
              </a:rPr>
              <a:t>informations</a:t>
            </a:r>
            <a:r>
              <a:rPr kumimoji="0" lang="fr-FR" sz="1800" b="1" i="0" u="none" strike="noStrike" kern="0" cap="none" spc="70" normalizeH="0" baseline="0" noProof="0" dirty="0">
                <a:ln>
                  <a:noFill/>
                </a:ln>
                <a:solidFill>
                  <a:srgbClr val="000000"/>
                </a:solidFill>
                <a:effectLst/>
                <a:uLnTx/>
                <a:uFillTx/>
                <a:latin typeface="Segoe UI"/>
                <a:ea typeface="+mn-ea"/>
                <a:cs typeface="Segoe UI"/>
              </a:rPr>
              <a:t>  </a:t>
            </a:r>
            <a:r>
              <a:rPr kumimoji="0" lang="fr-FR" sz="1800" b="1" i="0" u="none" strike="noStrike" kern="0" cap="none" spc="-10" normalizeH="0" baseline="0" noProof="0" dirty="0">
                <a:ln>
                  <a:noFill/>
                </a:ln>
                <a:solidFill>
                  <a:srgbClr val="000000"/>
                </a:solidFill>
                <a:effectLst/>
                <a:uLnTx/>
                <a:uFillTx/>
                <a:latin typeface="Segoe UI"/>
                <a:ea typeface="+mn-ea"/>
                <a:cs typeface="Segoe UI"/>
              </a:rPr>
              <a:t>confidentielles </a:t>
            </a:r>
            <a:r>
              <a:rPr kumimoji="0" lang="fr-FR" sz="1800" b="1" i="0" u="none" strike="noStrike" kern="0" cap="none" spc="0" normalizeH="0" baseline="0" noProof="0" dirty="0">
                <a:ln>
                  <a:noFill/>
                </a:ln>
                <a:solidFill>
                  <a:srgbClr val="000000"/>
                </a:solidFill>
                <a:effectLst/>
                <a:uLnTx/>
                <a:uFillTx/>
                <a:latin typeface="Segoe UI"/>
                <a:ea typeface="+mn-ea"/>
                <a:cs typeface="Segoe UI"/>
              </a:rPr>
              <a:t>susceptibles</a:t>
            </a:r>
            <a:r>
              <a:rPr kumimoji="0" lang="fr-FR" sz="1800" b="1" i="0" u="none" strike="noStrike" kern="0" cap="none" spc="-30" normalizeH="0" baseline="0" noProof="0" dirty="0">
                <a:ln>
                  <a:noFill/>
                </a:ln>
                <a:solidFill>
                  <a:srgbClr val="000000"/>
                </a:solidFill>
                <a:effectLst/>
                <a:uLnTx/>
                <a:uFillTx/>
                <a:latin typeface="Segoe UI"/>
                <a:ea typeface="+mn-ea"/>
                <a:cs typeface="Segoe UI"/>
              </a:rPr>
              <a:t> </a:t>
            </a:r>
            <a:r>
              <a:rPr kumimoji="0" lang="fr-FR" sz="1800" b="1" i="0" u="none" strike="noStrike" kern="0" cap="none" spc="0" normalizeH="0" baseline="0" noProof="0" dirty="0">
                <a:ln>
                  <a:noFill/>
                </a:ln>
                <a:solidFill>
                  <a:srgbClr val="000000"/>
                </a:solidFill>
                <a:effectLst/>
                <a:uLnTx/>
                <a:uFillTx/>
                <a:latin typeface="Segoe UI"/>
                <a:ea typeface="+mn-ea"/>
                <a:cs typeface="Segoe UI"/>
              </a:rPr>
              <a:t>de</a:t>
            </a:r>
            <a:r>
              <a:rPr kumimoji="0" lang="fr-FR" sz="1800" b="1" i="0" u="none" strike="noStrike" kern="0" cap="none" spc="-20" normalizeH="0" baseline="0" noProof="0" dirty="0">
                <a:ln>
                  <a:noFill/>
                </a:ln>
                <a:solidFill>
                  <a:srgbClr val="000000"/>
                </a:solidFill>
                <a:effectLst/>
                <a:uLnTx/>
                <a:uFillTx/>
                <a:latin typeface="Segoe UI"/>
                <a:ea typeface="+mn-ea"/>
                <a:cs typeface="Segoe UI"/>
              </a:rPr>
              <a:t> </a:t>
            </a:r>
            <a:r>
              <a:rPr kumimoji="0" lang="fr-FR" sz="1800" b="1" i="0" u="none" strike="noStrike" kern="0" cap="none" spc="0" normalizeH="0" baseline="0" noProof="0" dirty="0">
                <a:ln>
                  <a:noFill/>
                </a:ln>
                <a:solidFill>
                  <a:srgbClr val="000000"/>
                </a:solidFill>
                <a:effectLst/>
                <a:uLnTx/>
                <a:uFillTx/>
                <a:latin typeface="Segoe UI"/>
                <a:ea typeface="+mn-ea"/>
                <a:cs typeface="Segoe UI"/>
              </a:rPr>
              <a:t>leur</a:t>
            </a:r>
            <a:r>
              <a:rPr kumimoji="0" lang="fr-FR" sz="1800" b="1" i="0" u="none" strike="noStrike" kern="0" cap="none" spc="-5" normalizeH="0" baseline="0" noProof="0" dirty="0">
                <a:ln>
                  <a:noFill/>
                </a:ln>
                <a:solidFill>
                  <a:srgbClr val="000000"/>
                </a:solidFill>
                <a:effectLst/>
                <a:uLnTx/>
                <a:uFillTx/>
                <a:latin typeface="Segoe UI"/>
                <a:ea typeface="+mn-ea"/>
                <a:cs typeface="Segoe UI"/>
              </a:rPr>
              <a:t> </a:t>
            </a:r>
            <a:r>
              <a:rPr kumimoji="0" lang="fr-FR" sz="1800" b="1" i="0" u="none" strike="noStrike" kern="0" cap="none" spc="0" normalizeH="0" baseline="0" noProof="0" dirty="0">
                <a:ln>
                  <a:noFill/>
                </a:ln>
                <a:solidFill>
                  <a:srgbClr val="000000"/>
                </a:solidFill>
                <a:effectLst/>
                <a:uLnTx/>
                <a:uFillTx/>
                <a:latin typeface="Segoe UI"/>
                <a:ea typeface="+mn-ea"/>
                <a:cs typeface="Segoe UI"/>
              </a:rPr>
              <a:t>donner</a:t>
            </a:r>
            <a:r>
              <a:rPr kumimoji="0" lang="fr-FR" sz="1800" b="1" i="0" u="none" strike="noStrike" kern="0" cap="none" spc="-30" normalizeH="0" baseline="0" noProof="0" dirty="0">
                <a:ln>
                  <a:noFill/>
                </a:ln>
                <a:solidFill>
                  <a:srgbClr val="000000"/>
                </a:solidFill>
                <a:effectLst/>
                <a:uLnTx/>
                <a:uFillTx/>
                <a:latin typeface="Segoe UI"/>
                <a:ea typeface="+mn-ea"/>
                <a:cs typeface="Segoe UI"/>
              </a:rPr>
              <a:t> </a:t>
            </a:r>
            <a:r>
              <a:rPr kumimoji="0" lang="fr-FR" sz="1800" b="1" i="0" u="none" strike="noStrike" kern="0" cap="none" spc="0" normalizeH="0" baseline="0" noProof="0" dirty="0">
                <a:ln>
                  <a:noFill/>
                </a:ln>
                <a:solidFill>
                  <a:srgbClr val="000000"/>
                </a:solidFill>
                <a:effectLst/>
                <a:uLnTx/>
                <a:uFillTx/>
                <a:latin typeface="Segoe UI"/>
                <a:ea typeface="+mn-ea"/>
                <a:cs typeface="Segoe UI"/>
              </a:rPr>
              <a:t>un</a:t>
            </a:r>
            <a:r>
              <a:rPr kumimoji="0" lang="fr-FR" sz="1800" b="1" i="0" u="none" strike="noStrike" kern="0" cap="none" spc="-15" normalizeH="0" baseline="0" noProof="0" dirty="0">
                <a:ln>
                  <a:noFill/>
                </a:ln>
                <a:solidFill>
                  <a:srgbClr val="000000"/>
                </a:solidFill>
                <a:effectLst/>
                <a:uLnTx/>
                <a:uFillTx/>
                <a:latin typeface="Segoe UI"/>
                <a:ea typeface="+mn-ea"/>
                <a:cs typeface="Segoe UI"/>
              </a:rPr>
              <a:t> </a:t>
            </a:r>
            <a:r>
              <a:rPr kumimoji="0" lang="fr-FR" sz="1800" b="1" i="0" u="none" strike="noStrike" kern="0" cap="none" spc="0" normalizeH="0" baseline="0" noProof="0" dirty="0">
                <a:ln>
                  <a:noFill/>
                </a:ln>
                <a:solidFill>
                  <a:srgbClr val="000000"/>
                </a:solidFill>
                <a:effectLst/>
                <a:uLnTx/>
                <a:uFillTx/>
                <a:latin typeface="Segoe UI"/>
                <a:ea typeface="+mn-ea"/>
                <a:cs typeface="Segoe UI"/>
              </a:rPr>
              <a:t>avantage</a:t>
            </a:r>
            <a:r>
              <a:rPr kumimoji="0" lang="fr-FR" sz="1800" b="1" i="0" u="none" strike="noStrike" kern="0" cap="none" spc="-35" normalizeH="0" baseline="0" noProof="0" dirty="0">
                <a:ln>
                  <a:noFill/>
                </a:ln>
                <a:solidFill>
                  <a:srgbClr val="000000"/>
                </a:solidFill>
                <a:effectLst/>
                <a:uLnTx/>
                <a:uFillTx/>
                <a:latin typeface="Segoe UI"/>
                <a:ea typeface="+mn-ea"/>
                <a:cs typeface="Segoe UI"/>
              </a:rPr>
              <a:t> </a:t>
            </a:r>
            <a:r>
              <a:rPr kumimoji="0" lang="fr-FR" sz="1800" b="1" i="0" u="none" strike="noStrike" kern="0" cap="none" spc="0" normalizeH="0" baseline="0" noProof="0" dirty="0">
                <a:ln>
                  <a:noFill/>
                </a:ln>
                <a:solidFill>
                  <a:srgbClr val="000000"/>
                </a:solidFill>
                <a:effectLst/>
                <a:uLnTx/>
                <a:uFillTx/>
                <a:latin typeface="Segoe UI"/>
                <a:ea typeface="+mn-ea"/>
                <a:cs typeface="Segoe UI"/>
              </a:rPr>
              <a:t>indu</a:t>
            </a:r>
            <a:r>
              <a:rPr kumimoji="0" lang="fr-FR" sz="1800" b="1" i="0" u="none" strike="noStrike" kern="0" cap="none" spc="-20"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lors</a:t>
            </a:r>
            <a:r>
              <a:rPr kumimoji="0" lang="fr-FR" sz="1800" b="0" i="0" u="none" strike="noStrike" kern="0" cap="none" spc="-5"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de</a:t>
            </a:r>
            <a:r>
              <a:rPr kumimoji="0" lang="fr-FR" sz="1800" b="0" i="0" u="none" strike="noStrike" kern="0" cap="none" spc="-20"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la</a:t>
            </a:r>
            <a:r>
              <a:rPr kumimoji="0" lang="fr-FR" sz="1800" b="0" i="0" u="none" strike="noStrike" kern="0" cap="none" spc="-20" normalizeH="0" baseline="0" noProof="0" dirty="0">
                <a:ln>
                  <a:noFill/>
                </a:ln>
                <a:solidFill>
                  <a:srgbClr val="000000"/>
                </a:solidFill>
                <a:effectLst/>
                <a:uLnTx/>
                <a:uFillTx/>
                <a:latin typeface="Segoe UI"/>
                <a:ea typeface="+mn-ea"/>
                <a:cs typeface="Segoe UI"/>
              </a:rPr>
              <a:t> </a:t>
            </a:r>
            <a:r>
              <a:rPr kumimoji="0" lang="fr-FR" sz="1800" b="0" i="0" u="none" strike="noStrike" kern="0" cap="none" spc="-10" normalizeH="0" baseline="0" noProof="0" dirty="0">
                <a:ln>
                  <a:noFill/>
                </a:ln>
                <a:solidFill>
                  <a:srgbClr val="000000"/>
                </a:solidFill>
                <a:effectLst/>
                <a:uLnTx/>
                <a:uFillTx/>
                <a:latin typeface="Segoe UI"/>
                <a:ea typeface="+mn-ea"/>
                <a:cs typeface="Segoe UI"/>
              </a:rPr>
              <a:t>procédure…».</a:t>
            </a:r>
            <a:endParaRPr kumimoji="0" lang="fr-FR" sz="1800" b="1" i="0" u="none" strike="noStrike" kern="0" cap="none" spc="0" normalizeH="0" baseline="0" noProof="0" dirty="0">
              <a:ln>
                <a:noFill/>
              </a:ln>
              <a:solidFill>
                <a:srgbClr val="FB2255"/>
              </a:solidFill>
              <a:effectLst/>
              <a:uLnTx/>
              <a:uFillTx/>
              <a:latin typeface="Segoe UI"/>
              <a:ea typeface="+mn-ea"/>
              <a:cs typeface="Segoe UI"/>
            </a:endParaRPr>
          </a:p>
          <a:p>
            <a:pPr marL="12700" marR="6350" lvl="0" indent="0" algn="just" defTabSz="914400" eaLnBrk="1" fontAlgn="auto" latinLnBrk="0" hangingPunct="1">
              <a:lnSpc>
                <a:spcPct val="100000"/>
              </a:lnSpc>
              <a:spcBef>
                <a:spcPts val="1800"/>
              </a:spcBef>
              <a:spcAft>
                <a:spcPts val="0"/>
              </a:spcAft>
              <a:buClrTx/>
              <a:buSzTx/>
              <a:buFontTx/>
              <a:buNone/>
              <a:tabLst/>
              <a:defRPr/>
            </a:pPr>
            <a:r>
              <a:rPr kumimoji="0" lang="fr-FR" sz="1800" b="0" i="0" u="none" strike="noStrike" kern="0" cap="none" spc="0" normalizeH="0" baseline="0" noProof="0" dirty="0">
                <a:ln>
                  <a:noFill/>
                </a:ln>
                <a:solidFill>
                  <a:srgbClr val="000000"/>
                </a:solidFill>
                <a:effectLst/>
                <a:uLnTx/>
                <a:uFillTx/>
                <a:latin typeface="Segoe UI"/>
                <a:ea typeface="+mn-ea"/>
                <a:cs typeface="Segoe UI"/>
              </a:rPr>
              <a:t>Le</a:t>
            </a:r>
            <a:r>
              <a:rPr kumimoji="0" lang="fr-FR" sz="1800" b="0" i="0" u="none" strike="noStrike" kern="0" cap="none" spc="-30"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juge</a:t>
            </a:r>
            <a:r>
              <a:rPr kumimoji="0" lang="fr-FR" sz="1800" b="0" i="0" u="none" strike="noStrike" kern="0" cap="none" spc="-30"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administratif</a:t>
            </a:r>
            <a:r>
              <a:rPr kumimoji="0" lang="fr-FR" sz="1800" b="0" i="0" u="none" strike="noStrike" kern="0" cap="none" spc="-30"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reste</a:t>
            </a:r>
            <a:r>
              <a:rPr kumimoji="0" lang="fr-FR" sz="1800" b="0" i="0" u="none" strike="noStrike" kern="0" cap="none" spc="-35"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souple,</a:t>
            </a:r>
            <a:r>
              <a:rPr kumimoji="0" lang="fr-FR" sz="1800" b="0" i="0" u="none" strike="noStrike" kern="0" cap="none" spc="-20"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car</a:t>
            </a:r>
            <a:r>
              <a:rPr kumimoji="0" lang="fr-FR" sz="1800" b="0" i="0" u="none" strike="noStrike" kern="0" cap="none" spc="-30" normalizeH="0" baseline="0" noProof="0" dirty="0">
                <a:ln>
                  <a:noFill/>
                </a:ln>
                <a:solidFill>
                  <a:srgbClr val="000000"/>
                </a:solidFill>
                <a:effectLst/>
                <a:uLnTx/>
                <a:uFillTx/>
                <a:latin typeface="Segoe UI"/>
                <a:ea typeface="+mn-ea"/>
                <a:cs typeface="Segoe UI"/>
              </a:rPr>
              <a:t> </a:t>
            </a:r>
            <a:r>
              <a:rPr kumimoji="0" lang="fr-FR" sz="1800" b="1" i="0" u="none" strike="noStrike" kern="0" cap="none" spc="0" normalizeH="0" baseline="0" noProof="0" dirty="0">
                <a:ln>
                  <a:noFill/>
                </a:ln>
                <a:solidFill>
                  <a:srgbClr val="000000"/>
                </a:solidFill>
                <a:effectLst/>
                <a:uLnTx/>
                <a:uFillTx/>
                <a:latin typeface="Segoe UI"/>
                <a:ea typeface="+mn-ea"/>
                <a:cs typeface="Segoe UI"/>
              </a:rPr>
              <a:t>le</a:t>
            </a:r>
            <a:r>
              <a:rPr kumimoji="0" lang="fr-FR" sz="1800" b="1" i="0" u="none" strike="noStrike" kern="0" cap="none" spc="-45" normalizeH="0" baseline="0" noProof="0" dirty="0">
                <a:ln>
                  <a:noFill/>
                </a:ln>
                <a:solidFill>
                  <a:srgbClr val="000000"/>
                </a:solidFill>
                <a:effectLst/>
                <a:uLnTx/>
                <a:uFillTx/>
                <a:latin typeface="Segoe UI"/>
                <a:ea typeface="+mn-ea"/>
                <a:cs typeface="Segoe UI"/>
              </a:rPr>
              <a:t> </a:t>
            </a:r>
            <a:r>
              <a:rPr kumimoji="0" lang="fr-FR" sz="1800" b="1" i="0" u="none" strike="noStrike" kern="0" cap="none" spc="0" normalizeH="0" baseline="0" noProof="0" dirty="0">
                <a:ln>
                  <a:noFill/>
                </a:ln>
                <a:solidFill>
                  <a:srgbClr val="000000"/>
                </a:solidFill>
                <a:effectLst/>
                <a:uLnTx/>
                <a:uFillTx/>
                <a:latin typeface="Segoe UI"/>
                <a:ea typeface="+mn-ea"/>
                <a:cs typeface="Segoe UI"/>
              </a:rPr>
              <a:t>candidat</a:t>
            </a:r>
            <a:r>
              <a:rPr kumimoji="0" lang="fr-FR" sz="1800" b="1" i="0" u="none" strike="noStrike" kern="0" cap="none" spc="-40" normalizeH="0" baseline="0" noProof="0" dirty="0">
                <a:ln>
                  <a:noFill/>
                </a:ln>
                <a:solidFill>
                  <a:srgbClr val="000000"/>
                </a:solidFill>
                <a:effectLst/>
                <a:uLnTx/>
                <a:uFillTx/>
                <a:latin typeface="Segoe UI"/>
                <a:ea typeface="+mn-ea"/>
                <a:cs typeface="Segoe UI"/>
              </a:rPr>
              <a:t> </a:t>
            </a:r>
            <a:r>
              <a:rPr kumimoji="0" lang="fr-FR" sz="1800" b="1" i="0" u="none" strike="noStrike" kern="0" cap="none" spc="-20" normalizeH="0" baseline="0" noProof="0" dirty="0">
                <a:ln>
                  <a:noFill/>
                </a:ln>
                <a:solidFill>
                  <a:srgbClr val="000000"/>
                </a:solidFill>
                <a:effectLst/>
                <a:uLnTx/>
                <a:uFillTx/>
                <a:latin typeface="Segoe UI"/>
                <a:ea typeface="+mn-ea"/>
                <a:cs typeface="Segoe UI"/>
              </a:rPr>
              <a:t>n’est</a:t>
            </a:r>
            <a:r>
              <a:rPr kumimoji="0" lang="fr-FR" sz="1800" b="1" i="0" u="none" strike="noStrike" kern="0" cap="none" spc="-45" normalizeH="0" baseline="0" noProof="0" dirty="0">
                <a:ln>
                  <a:noFill/>
                </a:ln>
                <a:solidFill>
                  <a:srgbClr val="000000"/>
                </a:solidFill>
                <a:effectLst/>
                <a:uLnTx/>
                <a:uFillTx/>
                <a:latin typeface="Segoe UI"/>
                <a:ea typeface="+mn-ea"/>
                <a:cs typeface="Segoe UI"/>
              </a:rPr>
              <a:t> </a:t>
            </a:r>
            <a:r>
              <a:rPr kumimoji="0" lang="fr-FR" sz="1800" b="1" i="0" u="none" strike="noStrike" kern="0" cap="none" spc="0" normalizeH="0" baseline="0" noProof="0" dirty="0">
                <a:ln>
                  <a:noFill/>
                </a:ln>
                <a:solidFill>
                  <a:srgbClr val="000000"/>
                </a:solidFill>
                <a:effectLst/>
                <a:uLnTx/>
                <a:uFillTx/>
                <a:latin typeface="Segoe UI"/>
                <a:ea typeface="+mn-ea"/>
                <a:cs typeface="Segoe UI"/>
              </a:rPr>
              <a:t>pas</a:t>
            </a:r>
            <a:r>
              <a:rPr kumimoji="0" lang="fr-FR" sz="1800" b="1" i="0" u="none" strike="noStrike" kern="0" cap="none" spc="-40" normalizeH="0" baseline="0" noProof="0" dirty="0">
                <a:ln>
                  <a:noFill/>
                </a:ln>
                <a:solidFill>
                  <a:srgbClr val="000000"/>
                </a:solidFill>
                <a:effectLst/>
                <a:uLnTx/>
                <a:uFillTx/>
                <a:latin typeface="Segoe UI"/>
                <a:ea typeface="+mn-ea"/>
                <a:cs typeface="Segoe UI"/>
              </a:rPr>
              <a:t> </a:t>
            </a:r>
            <a:r>
              <a:rPr kumimoji="0" lang="fr-FR" sz="1800" b="1" i="0" u="none" strike="noStrike" kern="0" cap="none" spc="0" normalizeH="0" baseline="0" noProof="0" dirty="0">
                <a:ln>
                  <a:noFill/>
                </a:ln>
                <a:solidFill>
                  <a:srgbClr val="000000"/>
                </a:solidFill>
                <a:effectLst/>
                <a:uLnTx/>
                <a:uFillTx/>
                <a:latin typeface="Segoe UI"/>
                <a:ea typeface="+mn-ea"/>
                <a:cs typeface="Segoe UI"/>
              </a:rPr>
              <a:t>responsable</a:t>
            </a:r>
            <a:r>
              <a:rPr kumimoji="0" lang="fr-FR" sz="1800" b="1" i="0" u="none" strike="noStrike" kern="0" cap="none" spc="-40"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de</a:t>
            </a:r>
            <a:r>
              <a:rPr kumimoji="0" lang="fr-FR" sz="1800" b="0" i="0" u="none" strike="noStrike" kern="0" cap="none" spc="-20"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cette</a:t>
            </a:r>
            <a:r>
              <a:rPr kumimoji="0" lang="fr-FR" sz="1800" b="0" i="0" u="none" strike="noStrike" kern="0" cap="none" spc="-30"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erreur</a:t>
            </a:r>
            <a:r>
              <a:rPr kumimoji="0" lang="fr-FR" sz="1800" b="0" i="0" u="none" strike="noStrike" kern="0" cap="none" spc="-30"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de</a:t>
            </a:r>
            <a:r>
              <a:rPr kumimoji="0" lang="fr-FR" sz="1800" b="0" i="0" u="none" strike="noStrike" kern="0" cap="none" spc="-25"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transmission,</a:t>
            </a:r>
            <a:r>
              <a:rPr kumimoji="0" lang="fr-FR" sz="1800" b="0" i="0" u="none" strike="noStrike" kern="0" cap="none" spc="-40" normalizeH="0" baseline="0" noProof="0" dirty="0">
                <a:ln>
                  <a:noFill/>
                </a:ln>
                <a:solidFill>
                  <a:srgbClr val="000000"/>
                </a:solidFill>
                <a:effectLst/>
                <a:uLnTx/>
                <a:uFillTx/>
                <a:latin typeface="Segoe UI"/>
                <a:ea typeface="+mn-ea"/>
                <a:cs typeface="Segoe UI"/>
              </a:rPr>
              <a:t> </a:t>
            </a:r>
            <a:r>
              <a:rPr kumimoji="0" lang="fr-FR" sz="1800" b="0" i="0" u="none" strike="noStrike" kern="0" cap="none" spc="-20" normalizeH="0" baseline="0" noProof="0" dirty="0">
                <a:ln>
                  <a:noFill/>
                </a:ln>
                <a:solidFill>
                  <a:srgbClr val="000000"/>
                </a:solidFill>
                <a:effectLst/>
                <a:uLnTx/>
                <a:uFillTx/>
                <a:latin typeface="Segoe UI"/>
                <a:ea typeface="+mn-ea"/>
                <a:cs typeface="Segoe UI"/>
              </a:rPr>
              <a:t>même </a:t>
            </a:r>
            <a:r>
              <a:rPr kumimoji="0" lang="fr-FR" sz="1800" b="0" i="0" u="none" strike="noStrike" kern="0" cap="none" spc="0" normalizeH="0" baseline="0" noProof="0" dirty="0">
                <a:ln>
                  <a:noFill/>
                </a:ln>
                <a:solidFill>
                  <a:srgbClr val="000000"/>
                </a:solidFill>
                <a:effectLst/>
                <a:uLnTx/>
                <a:uFillTx/>
                <a:latin typeface="Segoe UI"/>
                <a:ea typeface="+mn-ea"/>
                <a:cs typeface="Segoe UI"/>
              </a:rPr>
              <a:t>s’il</a:t>
            </a:r>
            <a:r>
              <a:rPr kumimoji="0" lang="fr-FR" sz="1800" b="0" i="0" u="none" strike="noStrike" kern="0" cap="none" spc="90"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a</a:t>
            </a:r>
            <a:r>
              <a:rPr kumimoji="0" lang="fr-FR" sz="1800" b="0" i="0" u="none" strike="noStrike" kern="0" cap="none" spc="95"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téléchargé</a:t>
            </a:r>
            <a:r>
              <a:rPr kumimoji="0" lang="fr-FR" sz="1800" b="0" i="0" u="none" strike="noStrike" kern="0" cap="none" spc="95"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et</a:t>
            </a:r>
            <a:r>
              <a:rPr kumimoji="0" lang="fr-FR" sz="1800" b="0" i="0" u="none" strike="noStrike" kern="0" cap="none" spc="100"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dupliqué</a:t>
            </a:r>
            <a:r>
              <a:rPr kumimoji="0" lang="fr-FR" sz="1800" b="0" i="0" u="none" strike="noStrike" kern="0" cap="none" spc="114"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les</a:t>
            </a:r>
            <a:r>
              <a:rPr kumimoji="0" lang="fr-FR" sz="1800" b="0" i="0" u="none" strike="noStrike" kern="0" cap="none" spc="114"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documents.</a:t>
            </a:r>
            <a:r>
              <a:rPr kumimoji="0" lang="fr-FR" sz="1800" b="0" i="0" u="none" strike="noStrike" kern="0" cap="none" spc="90"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De</a:t>
            </a:r>
            <a:r>
              <a:rPr kumimoji="0" lang="fr-FR" sz="1800" b="0" i="0" u="none" strike="noStrike" kern="0" cap="none" spc="105"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plus,</a:t>
            </a:r>
            <a:r>
              <a:rPr kumimoji="0" lang="fr-FR" sz="1800" b="0" i="0" u="none" strike="noStrike" kern="0" cap="none" spc="105" normalizeH="0" baseline="0" noProof="0" dirty="0">
                <a:ln>
                  <a:noFill/>
                </a:ln>
                <a:solidFill>
                  <a:srgbClr val="000000"/>
                </a:solidFill>
                <a:effectLst/>
                <a:uLnTx/>
                <a:uFillTx/>
                <a:latin typeface="Segoe UI"/>
                <a:ea typeface="+mn-ea"/>
                <a:cs typeface="Segoe UI"/>
              </a:rPr>
              <a:t> </a:t>
            </a:r>
            <a:r>
              <a:rPr kumimoji="0" lang="fr-FR" sz="1800" b="1" i="0" u="none" strike="noStrike" kern="0" cap="none" spc="0" normalizeH="0" baseline="0" noProof="0" dirty="0">
                <a:ln>
                  <a:noFill/>
                </a:ln>
                <a:solidFill>
                  <a:srgbClr val="000000"/>
                </a:solidFill>
                <a:effectLst/>
                <a:uLnTx/>
                <a:uFillTx/>
                <a:latin typeface="Segoe UI"/>
                <a:ea typeface="+mn-ea"/>
                <a:cs typeface="Segoe UI"/>
              </a:rPr>
              <a:t>il</a:t>
            </a:r>
            <a:r>
              <a:rPr kumimoji="0" lang="fr-FR" sz="1800" b="1" i="0" u="none" strike="noStrike" kern="0" cap="none" spc="85" normalizeH="0" baseline="0" noProof="0" dirty="0">
                <a:ln>
                  <a:noFill/>
                </a:ln>
                <a:solidFill>
                  <a:srgbClr val="000000"/>
                </a:solidFill>
                <a:effectLst/>
                <a:uLnTx/>
                <a:uFillTx/>
                <a:latin typeface="Segoe UI"/>
                <a:ea typeface="+mn-ea"/>
                <a:cs typeface="Segoe UI"/>
              </a:rPr>
              <a:t> </a:t>
            </a:r>
            <a:r>
              <a:rPr kumimoji="0" lang="fr-FR" sz="1800" b="1" i="0" u="none" strike="noStrike" kern="0" cap="none" spc="0" normalizeH="0" baseline="0" noProof="0" dirty="0">
                <a:ln>
                  <a:noFill/>
                </a:ln>
                <a:solidFill>
                  <a:srgbClr val="000000"/>
                </a:solidFill>
                <a:effectLst/>
                <a:uLnTx/>
                <a:uFillTx/>
                <a:latin typeface="Segoe UI"/>
                <a:ea typeface="+mn-ea"/>
                <a:cs typeface="Segoe UI"/>
              </a:rPr>
              <a:t>en</a:t>
            </a:r>
            <a:r>
              <a:rPr kumimoji="0" lang="fr-FR" sz="1800" b="1" i="0" u="none" strike="noStrike" kern="0" cap="none" spc="100" normalizeH="0" baseline="0" noProof="0" dirty="0">
                <a:ln>
                  <a:noFill/>
                </a:ln>
                <a:solidFill>
                  <a:srgbClr val="000000"/>
                </a:solidFill>
                <a:effectLst/>
                <a:uLnTx/>
                <a:uFillTx/>
                <a:latin typeface="Segoe UI"/>
                <a:ea typeface="+mn-ea"/>
                <a:cs typeface="Segoe UI"/>
              </a:rPr>
              <a:t> </a:t>
            </a:r>
            <a:r>
              <a:rPr kumimoji="0" lang="fr-FR" sz="1800" b="1" i="0" u="none" strike="noStrike" kern="0" cap="none" spc="0" normalizeH="0" baseline="0" noProof="0" dirty="0">
                <a:ln>
                  <a:noFill/>
                </a:ln>
                <a:solidFill>
                  <a:srgbClr val="000000"/>
                </a:solidFill>
                <a:effectLst/>
                <a:uLnTx/>
                <a:uFillTx/>
                <a:latin typeface="Segoe UI"/>
                <a:ea typeface="+mn-ea"/>
                <a:cs typeface="Segoe UI"/>
              </a:rPr>
              <a:t>a</a:t>
            </a:r>
            <a:r>
              <a:rPr kumimoji="0" lang="fr-FR" sz="1800" b="1" i="0" u="none" strike="noStrike" kern="0" cap="none" spc="90" normalizeH="0" baseline="0" noProof="0" dirty="0">
                <a:ln>
                  <a:noFill/>
                </a:ln>
                <a:solidFill>
                  <a:srgbClr val="000000"/>
                </a:solidFill>
                <a:effectLst/>
                <a:uLnTx/>
                <a:uFillTx/>
                <a:latin typeface="Segoe UI"/>
                <a:ea typeface="+mn-ea"/>
                <a:cs typeface="Segoe UI"/>
              </a:rPr>
              <a:t> </a:t>
            </a:r>
            <a:r>
              <a:rPr kumimoji="0" lang="fr-FR" sz="1800" b="1" i="0" u="none" strike="noStrike" kern="0" cap="none" spc="0" normalizeH="0" baseline="0" noProof="0" dirty="0">
                <a:ln>
                  <a:noFill/>
                </a:ln>
                <a:solidFill>
                  <a:srgbClr val="000000"/>
                </a:solidFill>
                <a:effectLst/>
                <a:uLnTx/>
                <a:uFillTx/>
                <a:latin typeface="Segoe UI"/>
                <a:ea typeface="+mn-ea"/>
                <a:cs typeface="Segoe UI"/>
              </a:rPr>
              <a:t>informé</a:t>
            </a:r>
            <a:r>
              <a:rPr kumimoji="0" lang="fr-FR" sz="1800" b="1" i="0" u="none" strike="noStrike" kern="0" cap="none" spc="80" normalizeH="0" baseline="0" noProof="0" dirty="0">
                <a:ln>
                  <a:noFill/>
                </a:ln>
                <a:solidFill>
                  <a:srgbClr val="000000"/>
                </a:solidFill>
                <a:effectLst/>
                <a:uLnTx/>
                <a:uFillTx/>
                <a:latin typeface="Segoe UI"/>
                <a:ea typeface="+mn-ea"/>
                <a:cs typeface="Segoe UI"/>
              </a:rPr>
              <a:t> </a:t>
            </a:r>
            <a:r>
              <a:rPr kumimoji="0" lang="fr-FR" sz="1800" b="1" i="0" u="none" strike="noStrike" kern="0" cap="none" spc="0" normalizeH="0" baseline="0" noProof="0" dirty="0">
                <a:ln>
                  <a:noFill/>
                </a:ln>
                <a:solidFill>
                  <a:srgbClr val="000000"/>
                </a:solidFill>
                <a:effectLst/>
                <a:uLnTx/>
                <a:uFillTx/>
                <a:latin typeface="Segoe UI"/>
                <a:ea typeface="+mn-ea"/>
                <a:cs typeface="Segoe UI"/>
              </a:rPr>
              <a:t>l’acheteur</a:t>
            </a:r>
            <a:r>
              <a:rPr kumimoji="0" lang="fr-FR" sz="1800" b="1" i="0" u="none" strike="noStrike" kern="0" cap="none" spc="90" normalizeH="0" baseline="0" noProof="0" dirty="0">
                <a:ln>
                  <a:noFill/>
                </a:ln>
                <a:solidFill>
                  <a:srgbClr val="000000"/>
                </a:solidFill>
                <a:effectLst/>
                <a:uLnTx/>
                <a:uFillTx/>
                <a:latin typeface="Segoe UI"/>
                <a:ea typeface="+mn-ea"/>
                <a:cs typeface="Segoe UI"/>
              </a:rPr>
              <a:t> </a:t>
            </a:r>
            <a:r>
              <a:rPr kumimoji="0" lang="fr-FR" sz="1800" b="1" i="0" u="none" strike="noStrike" kern="0" cap="none" spc="0" normalizeH="0" baseline="0" noProof="0" dirty="0">
                <a:ln>
                  <a:noFill/>
                </a:ln>
                <a:solidFill>
                  <a:srgbClr val="000000"/>
                </a:solidFill>
                <a:effectLst/>
                <a:uLnTx/>
                <a:uFillTx/>
                <a:latin typeface="Segoe UI"/>
                <a:ea typeface="+mn-ea"/>
                <a:cs typeface="Segoe UI"/>
              </a:rPr>
              <a:t>avant</a:t>
            </a:r>
            <a:r>
              <a:rPr kumimoji="0" lang="fr-FR" sz="1800" b="1" i="0" u="none" strike="noStrike" kern="0" cap="none" spc="90" normalizeH="0" baseline="0" noProof="0" dirty="0">
                <a:ln>
                  <a:noFill/>
                </a:ln>
                <a:solidFill>
                  <a:srgbClr val="000000"/>
                </a:solidFill>
                <a:effectLst/>
                <a:uLnTx/>
                <a:uFillTx/>
                <a:latin typeface="Segoe UI"/>
                <a:ea typeface="+mn-ea"/>
                <a:cs typeface="Segoe UI"/>
              </a:rPr>
              <a:t> </a:t>
            </a:r>
            <a:r>
              <a:rPr kumimoji="0" lang="fr-FR" sz="1800" b="1" i="0" u="none" strike="noStrike" kern="0" cap="none" spc="0" normalizeH="0" baseline="0" noProof="0" dirty="0">
                <a:ln>
                  <a:noFill/>
                </a:ln>
                <a:solidFill>
                  <a:srgbClr val="000000"/>
                </a:solidFill>
                <a:effectLst/>
                <a:uLnTx/>
                <a:uFillTx/>
                <a:latin typeface="Segoe UI"/>
                <a:ea typeface="+mn-ea"/>
                <a:cs typeface="Segoe UI"/>
              </a:rPr>
              <a:t>de</a:t>
            </a:r>
            <a:r>
              <a:rPr kumimoji="0" lang="fr-FR" sz="1800" b="1" i="0" u="none" strike="noStrike" kern="0" cap="none" spc="80" normalizeH="0" baseline="0" noProof="0" dirty="0">
                <a:ln>
                  <a:noFill/>
                </a:ln>
                <a:solidFill>
                  <a:srgbClr val="000000"/>
                </a:solidFill>
                <a:effectLst/>
                <a:uLnTx/>
                <a:uFillTx/>
                <a:latin typeface="Segoe UI"/>
                <a:ea typeface="+mn-ea"/>
                <a:cs typeface="Segoe UI"/>
              </a:rPr>
              <a:t> </a:t>
            </a:r>
            <a:r>
              <a:rPr kumimoji="0" lang="fr-FR" sz="1800" b="1" i="0" u="none" strike="noStrike" kern="0" cap="none" spc="0" normalizeH="0" baseline="0" noProof="0" dirty="0">
                <a:ln>
                  <a:noFill/>
                </a:ln>
                <a:solidFill>
                  <a:srgbClr val="000000"/>
                </a:solidFill>
                <a:effectLst/>
                <a:uLnTx/>
                <a:uFillTx/>
                <a:latin typeface="Segoe UI"/>
                <a:ea typeface="+mn-ea"/>
                <a:cs typeface="Segoe UI"/>
              </a:rPr>
              <a:t>remettre</a:t>
            </a:r>
            <a:r>
              <a:rPr kumimoji="0" lang="fr-FR" sz="1800" b="1" i="0" u="none" strike="noStrike" kern="0" cap="none" spc="105" normalizeH="0" baseline="0" noProof="0" dirty="0">
                <a:ln>
                  <a:noFill/>
                </a:ln>
                <a:solidFill>
                  <a:srgbClr val="000000"/>
                </a:solidFill>
                <a:effectLst/>
                <a:uLnTx/>
                <a:uFillTx/>
                <a:latin typeface="Segoe UI"/>
                <a:ea typeface="+mn-ea"/>
                <a:cs typeface="Segoe UI"/>
              </a:rPr>
              <a:t> </a:t>
            </a:r>
            <a:r>
              <a:rPr kumimoji="0" lang="fr-FR" sz="1800" b="1" i="0" u="none" strike="noStrike" kern="0" cap="none" spc="0" normalizeH="0" baseline="0" noProof="0" dirty="0">
                <a:ln>
                  <a:noFill/>
                </a:ln>
                <a:solidFill>
                  <a:srgbClr val="000000"/>
                </a:solidFill>
                <a:effectLst/>
                <a:uLnTx/>
                <a:uFillTx/>
                <a:latin typeface="Segoe UI"/>
                <a:ea typeface="+mn-ea"/>
                <a:cs typeface="Segoe UI"/>
              </a:rPr>
              <a:t>son</a:t>
            </a:r>
            <a:r>
              <a:rPr kumimoji="0" lang="fr-FR" sz="1800" b="1" i="0" u="none" strike="noStrike" kern="0" cap="none" spc="90" normalizeH="0" baseline="0" noProof="0" dirty="0">
                <a:ln>
                  <a:noFill/>
                </a:ln>
                <a:solidFill>
                  <a:srgbClr val="000000"/>
                </a:solidFill>
                <a:effectLst/>
                <a:uLnTx/>
                <a:uFillTx/>
                <a:latin typeface="Segoe UI"/>
                <a:ea typeface="+mn-ea"/>
                <a:cs typeface="Segoe UI"/>
              </a:rPr>
              <a:t> </a:t>
            </a:r>
            <a:r>
              <a:rPr kumimoji="0" lang="fr-FR" sz="1800" b="1" i="0" u="none" strike="noStrike" kern="0" cap="none" spc="-10" normalizeH="0" baseline="0" noProof="0" dirty="0">
                <a:ln>
                  <a:noFill/>
                </a:ln>
                <a:solidFill>
                  <a:srgbClr val="000000"/>
                </a:solidFill>
                <a:effectLst/>
                <a:uLnTx/>
                <a:uFillTx/>
                <a:latin typeface="Segoe UI"/>
                <a:ea typeface="+mn-ea"/>
                <a:cs typeface="Segoe UI"/>
              </a:rPr>
              <a:t>offre </a:t>
            </a:r>
            <a:r>
              <a:rPr kumimoji="0" lang="fr-FR" sz="1800" b="1" i="0" u="none" strike="noStrike" kern="0" cap="none" spc="0" normalizeH="0" baseline="0" noProof="0" dirty="0">
                <a:ln>
                  <a:noFill/>
                </a:ln>
                <a:solidFill>
                  <a:srgbClr val="000000"/>
                </a:solidFill>
                <a:effectLst/>
                <a:uLnTx/>
                <a:uFillTx/>
                <a:latin typeface="Segoe UI"/>
                <a:ea typeface="+mn-ea"/>
                <a:cs typeface="Segoe UI"/>
              </a:rPr>
              <a:t>finale</a:t>
            </a:r>
            <a:r>
              <a:rPr kumimoji="0" lang="fr-FR" sz="1800" b="0" i="0" u="none" strike="noStrike" kern="0" cap="none" spc="0" normalizeH="0" baseline="0" noProof="0" dirty="0">
                <a:ln>
                  <a:noFill/>
                </a:ln>
                <a:solidFill>
                  <a:srgbClr val="000000"/>
                </a:solidFill>
                <a:effectLst/>
                <a:uLnTx/>
                <a:uFillTx/>
                <a:latin typeface="Segoe UI"/>
                <a:ea typeface="+mn-ea"/>
                <a:cs typeface="Segoe UI"/>
              </a:rPr>
              <a:t>.</a:t>
            </a:r>
            <a:r>
              <a:rPr kumimoji="0" lang="fr-FR" sz="1800" b="0" i="0" u="none" strike="noStrike" kern="0" cap="none" spc="-35"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Il</a:t>
            </a:r>
            <a:r>
              <a:rPr kumimoji="0" lang="fr-FR" sz="1800" b="0" i="0" u="none" strike="noStrike" kern="0" cap="none" spc="-30"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est</a:t>
            </a:r>
            <a:r>
              <a:rPr kumimoji="0" lang="fr-FR" sz="1800" b="0" i="0" u="none" strike="noStrike" kern="0" cap="none" spc="-10"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donc</a:t>
            </a:r>
            <a:r>
              <a:rPr kumimoji="0" lang="fr-FR" sz="1800" b="0" i="0" u="none" strike="noStrike" kern="0" cap="none" spc="-25"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considéré</a:t>
            </a:r>
            <a:r>
              <a:rPr kumimoji="0" lang="fr-FR" sz="1800" b="0" i="0" u="none" strike="noStrike" kern="0" cap="none" spc="-15"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comme</a:t>
            </a:r>
            <a:r>
              <a:rPr kumimoji="0" lang="fr-FR" sz="1800" b="0" i="0" u="none" strike="noStrike" kern="0" cap="none" spc="-25"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ayant</a:t>
            </a:r>
            <a:r>
              <a:rPr kumimoji="0" lang="fr-FR" sz="1800" b="0" i="0" u="none" strike="noStrike" kern="0" cap="none" spc="-30" normalizeH="0" baseline="0" noProof="0" dirty="0">
                <a:ln>
                  <a:noFill/>
                </a:ln>
                <a:solidFill>
                  <a:srgbClr val="000000"/>
                </a:solidFill>
                <a:effectLst/>
                <a:uLnTx/>
                <a:uFillTx/>
                <a:latin typeface="Segoe UI"/>
                <a:ea typeface="+mn-ea"/>
                <a:cs typeface="Segoe UI"/>
              </a:rPr>
              <a:t> </a:t>
            </a:r>
            <a:r>
              <a:rPr kumimoji="0" lang="fr-FR" sz="1800" b="1" i="0" u="none" strike="noStrike" kern="0" cap="none" spc="0" normalizeH="0" baseline="0" noProof="0" dirty="0">
                <a:ln>
                  <a:noFill/>
                </a:ln>
                <a:solidFill>
                  <a:srgbClr val="000000"/>
                </a:solidFill>
                <a:effectLst/>
                <a:uLnTx/>
                <a:uFillTx/>
                <a:latin typeface="Segoe UI"/>
                <a:ea typeface="+mn-ea"/>
                <a:cs typeface="Segoe UI"/>
              </a:rPr>
              <a:t>renoncé</a:t>
            </a:r>
            <a:r>
              <a:rPr kumimoji="0" lang="fr-FR" sz="1800" b="1" i="0" u="none" strike="noStrike" kern="0" cap="none" spc="-15" normalizeH="0" baseline="0" noProof="0" dirty="0">
                <a:ln>
                  <a:noFill/>
                </a:ln>
                <a:solidFill>
                  <a:srgbClr val="000000"/>
                </a:solidFill>
                <a:effectLst/>
                <a:uLnTx/>
                <a:uFillTx/>
                <a:latin typeface="Segoe UI"/>
                <a:ea typeface="+mn-ea"/>
                <a:cs typeface="Segoe UI"/>
              </a:rPr>
              <a:t> </a:t>
            </a:r>
            <a:r>
              <a:rPr kumimoji="0" lang="fr-FR" sz="1800" b="1" i="0" u="none" strike="noStrike" kern="0" cap="none" spc="0" normalizeH="0" baseline="0" noProof="0" dirty="0">
                <a:ln>
                  <a:noFill/>
                </a:ln>
                <a:solidFill>
                  <a:srgbClr val="000000"/>
                </a:solidFill>
                <a:effectLst/>
                <a:uLnTx/>
                <a:uFillTx/>
                <a:latin typeface="Segoe UI"/>
                <a:ea typeface="+mn-ea"/>
                <a:cs typeface="Segoe UI"/>
              </a:rPr>
              <a:t>à</a:t>
            </a:r>
            <a:r>
              <a:rPr kumimoji="0" lang="fr-FR" sz="1800" b="1" i="0" u="none" strike="noStrike" kern="0" cap="none" spc="-15" normalizeH="0" baseline="0" noProof="0" dirty="0">
                <a:ln>
                  <a:noFill/>
                </a:ln>
                <a:solidFill>
                  <a:srgbClr val="000000"/>
                </a:solidFill>
                <a:effectLst/>
                <a:uLnTx/>
                <a:uFillTx/>
                <a:latin typeface="Segoe UI"/>
                <a:ea typeface="+mn-ea"/>
                <a:cs typeface="Segoe UI"/>
              </a:rPr>
              <a:t> </a:t>
            </a:r>
            <a:r>
              <a:rPr kumimoji="0" lang="fr-FR" sz="1800" b="1" i="0" u="none" strike="noStrike" kern="0" cap="none" spc="0" normalizeH="0" baseline="0" noProof="0" dirty="0">
                <a:ln>
                  <a:noFill/>
                </a:ln>
                <a:solidFill>
                  <a:srgbClr val="000000"/>
                </a:solidFill>
                <a:effectLst/>
                <a:uLnTx/>
                <a:uFillTx/>
                <a:latin typeface="Segoe UI"/>
                <a:ea typeface="+mn-ea"/>
                <a:cs typeface="Segoe UI"/>
              </a:rPr>
              <a:t>tirer</a:t>
            </a:r>
            <a:r>
              <a:rPr kumimoji="0" lang="fr-FR" sz="1800" b="1" i="0" u="none" strike="noStrike" kern="0" cap="none" spc="-25" normalizeH="0" baseline="0" noProof="0" dirty="0">
                <a:ln>
                  <a:noFill/>
                </a:ln>
                <a:solidFill>
                  <a:srgbClr val="000000"/>
                </a:solidFill>
                <a:effectLst/>
                <a:uLnTx/>
                <a:uFillTx/>
                <a:latin typeface="Segoe UI"/>
                <a:ea typeface="+mn-ea"/>
                <a:cs typeface="Segoe UI"/>
              </a:rPr>
              <a:t> </a:t>
            </a:r>
            <a:r>
              <a:rPr kumimoji="0" lang="fr-FR" sz="1800" b="1" i="0" u="none" strike="noStrike" kern="0" cap="none" spc="0" normalizeH="0" baseline="0" noProof="0" dirty="0">
                <a:ln>
                  <a:noFill/>
                </a:ln>
                <a:solidFill>
                  <a:srgbClr val="000000"/>
                </a:solidFill>
                <a:effectLst/>
                <a:uLnTx/>
                <a:uFillTx/>
                <a:latin typeface="Segoe UI"/>
                <a:ea typeface="+mn-ea"/>
                <a:cs typeface="Segoe UI"/>
              </a:rPr>
              <a:t>parti</a:t>
            </a:r>
            <a:r>
              <a:rPr kumimoji="0" lang="fr-FR" sz="1800" b="1" i="0" u="none" strike="noStrike" kern="0" cap="none" spc="-30" normalizeH="0" baseline="0" noProof="0" dirty="0">
                <a:ln>
                  <a:noFill/>
                </a:ln>
                <a:solidFill>
                  <a:srgbClr val="000000"/>
                </a:solidFill>
                <a:effectLst/>
                <a:uLnTx/>
                <a:uFillTx/>
                <a:latin typeface="Segoe UI"/>
                <a:ea typeface="+mn-ea"/>
                <a:cs typeface="Segoe UI"/>
              </a:rPr>
              <a:t> </a:t>
            </a:r>
            <a:r>
              <a:rPr kumimoji="0" lang="fr-FR" sz="1800" b="1" i="0" u="none" strike="noStrike" kern="0" cap="none" spc="0" normalizeH="0" baseline="0" noProof="0" dirty="0">
                <a:ln>
                  <a:noFill/>
                </a:ln>
                <a:solidFill>
                  <a:srgbClr val="000000"/>
                </a:solidFill>
                <a:effectLst/>
                <a:uLnTx/>
                <a:uFillTx/>
                <a:latin typeface="Segoe UI"/>
                <a:ea typeface="+mn-ea"/>
                <a:cs typeface="Segoe UI"/>
              </a:rPr>
              <a:t>de</a:t>
            </a:r>
            <a:r>
              <a:rPr kumimoji="0" lang="fr-FR" sz="1800" b="1" i="0" u="none" strike="noStrike" kern="0" cap="none" spc="-20" normalizeH="0" baseline="0" noProof="0" dirty="0">
                <a:ln>
                  <a:noFill/>
                </a:ln>
                <a:solidFill>
                  <a:srgbClr val="000000"/>
                </a:solidFill>
                <a:effectLst/>
                <a:uLnTx/>
                <a:uFillTx/>
                <a:latin typeface="Segoe UI"/>
                <a:ea typeface="+mn-ea"/>
                <a:cs typeface="Segoe UI"/>
              </a:rPr>
              <a:t> </a:t>
            </a:r>
            <a:r>
              <a:rPr kumimoji="0" lang="fr-FR" sz="1800" b="1" i="0" u="none" strike="noStrike" kern="0" cap="none" spc="0" normalizeH="0" baseline="0" noProof="0" dirty="0">
                <a:ln>
                  <a:noFill/>
                </a:ln>
                <a:solidFill>
                  <a:srgbClr val="000000"/>
                </a:solidFill>
                <a:effectLst/>
                <a:uLnTx/>
                <a:uFillTx/>
                <a:latin typeface="Segoe UI"/>
                <a:ea typeface="+mn-ea"/>
                <a:cs typeface="Segoe UI"/>
              </a:rPr>
              <a:t>ces</a:t>
            </a:r>
            <a:r>
              <a:rPr kumimoji="0" lang="fr-FR" sz="1800" b="1" i="0" u="none" strike="noStrike" kern="0" cap="none" spc="-15" normalizeH="0" baseline="0" noProof="0" dirty="0">
                <a:ln>
                  <a:noFill/>
                </a:ln>
                <a:solidFill>
                  <a:srgbClr val="000000"/>
                </a:solidFill>
                <a:effectLst/>
                <a:uLnTx/>
                <a:uFillTx/>
                <a:latin typeface="Segoe UI"/>
                <a:ea typeface="+mn-ea"/>
                <a:cs typeface="Segoe UI"/>
              </a:rPr>
              <a:t> </a:t>
            </a:r>
            <a:r>
              <a:rPr kumimoji="0" lang="fr-FR" sz="1800" b="1" i="0" u="none" strike="noStrike" kern="0" cap="none" spc="-10" normalizeH="0" baseline="0" noProof="0" dirty="0">
                <a:ln>
                  <a:noFill/>
                </a:ln>
                <a:solidFill>
                  <a:srgbClr val="000000"/>
                </a:solidFill>
                <a:effectLst/>
                <a:uLnTx/>
                <a:uFillTx/>
                <a:latin typeface="Segoe UI"/>
                <a:ea typeface="+mn-ea"/>
                <a:cs typeface="Segoe UI"/>
              </a:rPr>
              <a:t>éléments</a:t>
            </a:r>
            <a:r>
              <a:rPr kumimoji="0" lang="fr-FR" sz="1800" b="0" i="0" u="none" strike="noStrike" kern="0" cap="none" spc="-10" normalizeH="0" baseline="0" noProof="0" dirty="0">
                <a:ln>
                  <a:noFill/>
                </a:ln>
                <a:solidFill>
                  <a:srgbClr val="000000"/>
                </a:solidFill>
                <a:effectLst/>
                <a:uLnTx/>
                <a:uFillTx/>
                <a:latin typeface="Segoe UI"/>
                <a:ea typeface="+mn-ea"/>
                <a:cs typeface="Segoe UI"/>
              </a:rPr>
              <a:t>.</a:t>
            </a:r>
            <a:endParaRPr kumimoji="0" lang="fr-FR" sz="1800" b="1" i="0" u="none" strike="noStrike" kern="0" cap="none" spc="0" normalizeH="0" baseline="0" noProof="0" dirty="0">
              <a:ln>
                <a:noFill/>
              </a:ln>
              <a:solidFill>
                <a:srgbClr val="FB2255"/>
              </a:solidFill>
              <a:effectLst/>
              <a:uLnTx/>
              <a:uFillTx/>
              <a:latin typeface="Segoe UI"/>
              <a:ea typeface="+mn-ea"/>
              <a:cs typeface="Segoe UI"/>
            </a:endParaRPr>
          </a:p>
          <a:p>
            <a:pPr marL="12700" marR="0" lvl="0" indent="0" algn="just" defTabSz="914400" eaLnBrk="1" fontAlgn="auto" latinLnBrk="0" hangingPunct="1">
              <a:lnSpc>
                <a:spcPct val="100000"/>
              </a:lnSpc>
              <a:spcBef>
                <a:spcPts val="1805"/>
              </a:spcBef>
              <a:spcAft>
                <a:spcPts val="0"/>
              </a:spcAft>
              <a:buClrTx/>
              <a:buSzTx/>
              <a:buFontTx/>
              <a:buNone/>
              <a:tabLst/>
              <a:defRPr/>
            </a:pPr>
            <a:r>
              <a:rPr kumimoji="0" lang="fr-FR" sz="1800" b="0" i="0" u="none" strike="noStrike" kern="0" cap="none" spc="0" normalizeH="0" baseline="0" noProof="0" dirty="0">
                <a:ln>
                  <a:noFill/>
                </a:ln>
                <a:solidFill>
                  <a:srgbClr val="000000"/>
                </a:solidFill>
                <a:effectLst/>
                <a:uLnTx/>
                <a:uFillTx/>
                <a:latin typeface="Segoe UI"/>
                <a:ea typeface="+mn-ea"/>
                <a:cs typeface="Segoe UI"/>
              </a:rPr>
              <a:t>Par</a:t>
            </a:r>
            <a:r>
              <a:rPr kumimoji="0" lang="fr-FR" sz="1800" b="0" i="0" u="none" strike="noStrike" kern="0" cap="none" spc="105"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ailleurs,</a:t>
            </a:r>
            <a:r>
              <a:rPr kumimoji="0" lang="fr-FR" sz="1800" b="0" i="0" u="none" strike="noStrike" kern="0" cap="none" spc="110"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l’acheteur</a:t>
            </a:r>
            <a:r>
              <a:rPr kumimoji="0" lang="fr-FR" sz="1800" b="0" i="0" u="none" strike="noStrike" kern="0" cap="none" spc="105"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a</a:t>
            </a:r>
            <a:r>
              <a:rPr kumimoji="0" lang="fr-FR" sz="1800" b="0" i="0" u="none" strike="noStrike" kern="0" cap="none" spc="110"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eu</a:t>
            </a:r>
            <a:r>
              <a:rPr kumimoji="0" lang="fr-FR" sz="1800" b="0" i="0" u="none" strike="noStrike" kern="0" cap="none" spc="105"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la</a:t>
            </a:r>
            <a:r>
              <a:rPr kumimoji="0" lang="fr-FR" sz="1800" b="0" i="0" u="none" strike="noStrike" kern="0" cap="none" spc="95"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bonne</a:t>
            </a:r>
            <a:r>
              <a:rPr kumimoji="0" lang="fr-FR" sz="1800" b="0" i="0" u="none" strike="noStrike" kern="0" cap="none" spc="100"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idée</a:t>
            </a:r>
            <a:r>
              <a:rPr kumimoji="0" lang="fr-FR" sz="1800" b="0" i="0" u="none" strike="noStrike" kern="0" cap="none" spc="110"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d’</a:t>
            </a:r>
            <a:r>
              <a:rPr kumimoji="0" lang="fr-FR" sz="1800" b="1" i="0" u="none" strike="noStrike" kern="0" cap="none" spc="0" normalizeH="0" baseline="0" noProof="0" dirty="0">
                <a:ln>
                  <a:noFill/>
                </a:ln>
                <a:solidFill>
                  <a:srgbClr val="000000"/>
                </a:solidFill>
                <a:effectLst/>
                <a:uLnTx/>
                <a:uFillTx/>
                <a:latin typeface="Segoe UI"/>
                <a:ea typeface="+mn-ea"/>
                <a:cs typeface="Segoe UI"/>
              </a:rPr>
              <a:t>arrêter</a:t>
            </a:r>
            <a:r>
              <a:rPr kumimoji="0" lang="fr-FR" sz="1800" b="1" i="0" u="none" strike="noStrike" kern="0" cap="none" spc="105" normalizeH="0" baseline="0" noProof="0" dirty="0">
                <a:ln>
                  <a:noFill/>
                </a:ln>
                <a:solidFill>
                  <a:srgbClr val="000000"/>
                </a:solidFill>
                <a:effectLst/>
                <a:uLnTx/>
                <a:uFillTx/>
                <a:latin typeface="Segoe UI"/>
                <a:ea typeface="+mn-ea"/>
                <a:cs typeface="Segoe UI"/>
              </a:rPr>
              <a:t> </a:t>
            </a:r>
            <a:r>
              <a:rPr kumimoji="0" lang="fr-FR" sz="1800" b="1" i="0" u="none" strike="noStrike" kern="0" cap="none" spc="0" normalizeH="0" baseline="0" noProof="0" dirty="0">
                <a:ln>
                  <a:noFill/>
                </a:ln>
                <a:solidFill>
                  <a:srgbClr val="000000"/>
                </a:solidFill>
                <a:effectLst/>
                <a:uLnTx/>
                <a:uFillTx/>
                <a:latin typeface="Segoe UI"/>
                <a:ea typeface="+mn-ea"/>
                <a:cs typeface="Segoe UI"/>
              </a:rPr>
              <a:t>les</a:t>
            </a:r>
            <a:r>
              <a:rPr kumimoji="0" lang="fr-FR" sz="1800" b="1" i="0" u="none" strike="noStrike" kern="0" cap="none" spc="100" normalizeH="0" baseline="0" noProof="0" dirty="0">
                <a:ln>
                  <a:noFill/>
                </a:ln>
                <a:solidFill>
                  <a:srgbClr val="000000"/>
                </a:solidFill>
                <a:effectLst/>
                <a:uLnTx/>
                <a:uFillTx/>
                <a:latin typeface="Segoe UI"/>
                <a:ea typeface="+mn-ea"/>
                <a:cs typeface="Segoe UI"/>
              </a:rPr>
              <a:t> </a:t>
            </a:r>
            <a:r>
              <a:rPr kumimoji="0" lang="fr-FR" sz="1800" b="1" i="0" u="none" strike="noStrike" kern="0" cap="none" spc="0" normalizeH="0" baseline="0" noProof="0" dirty="0">
                <a:ln>
                  <a:noFill/>
                </a:ln>
                <a:solidFill>
                  <a:srgbClr val="000000"/>
                </a:solidFill>
                <a:effectLst/>
                <a:uLnTx/>
                <a:uFillTx/>
                <a:latin typeface="Segoe UI"/>
                <a:ea typeface="+mn-ea"/>
                <a:cs typeface="Segoe UI"/>
              </a:rPr>
              <a:t>négociations</a:t>
            </a:r>
            <a:r>
              <a:rPr kumimoji="0" lang="fr-FR" sz="1800" b="1" i="0" u="none" strike="noStrike" kern="0" cap="none" spc="110" normalizeH="0" baseline="0" noProof="0" dirty="0">
                <a:ln>
                  <a:noFill/>
                </a:ln>
                <a:solidFill>
                  <a:srgbClr val="000000"/>
                </a:solidFill>
                <a:effectLst/>
                <a:uLnTx/>
                <a:uFillTx/>
                <a:latin typeface="Segoe UI"/>
                <a:ea typeface="+mn-ea"/>
                <a:cs typeface="Segoe UI"/>
              </a:rPr>
              <a:t> </a:t>
            </a:r>
            <a:r>
              <a:rPr kumimoji="0" lang="fr-FR" sz="1800" b="1" i="0" u="none" strike="noStrike" kern="0" cap="none" spc="0" normalizeH="0" baseline="0" noProof="0" dirty="0">
                <a:ln>
                  <a:noFill/>
                </a:ln>
                <a:solidFill>
                  <a:srgbClr val="000000"/>
                </a:solidFill>
                <a:effectLst/>
                <a:uLnTx/>
                <a:uFillTx/>
                <a:latin typeface="Segoe UI"/>
                <a:ea typeface="+mn-ea"/>
                <a:cs typeface="Segoe UI"/>
              </a:rPr>
              <a:t>avant</a:t>
            </a:r>
            <a:r>
              <a:rPr kumimoji="0" lang="fr-FR" sz="1800" b="1" i="0" u="none" strike="noStrike" kern="0" cap="none" spc="90" normalizeH="0" baseline="0" noProof="0" dirty="0">
                <a:ln>
                  <a:noFill/>
                </a:ln>
                <a:solidFill>
                  <a:srgbClr val="000000"/>
                </a:solidFill>
                <a:effectLst/>
                <a:uLnTx/>
                <a:uFillTx/>
                <a:latin typeface="Segoe UI"/>
                <a:ea typeface="+mn-ea"/>
                <a:cs typeface="Segoe UI"/>
              </a:rPr>
              <a:t> </a:t>
            </a:r>
            <a:r>
              <a:rPr kumimoji="0" lang="fr-FR" sz="1800" b="1" i="0" u="none" strike="noStrike" kern="0" cap="none" spc="0" normalizeH="0" baseline="0" noProof="0" dirty="0">
                <a:ln>
                  <a:noFill/>
                </a:ln>
                <a:solidFill>
                  <a:srgbClr val="000000"/>
                </a:solidFill>
                <a:effectLst/>
                <a:uLnTx/>
                <a:uFillTx/>
                <a:latin typeface="Segoe UI"/>
                <a:ea typeface="+mn-ea"/>
                <a:cs typeface="Segoe UI"/>
              </a:rPr>
              <a:t>la</a:t>
            </a:r>
            <a:r>
              <a:rPr kumimoji="0" lang="fr-FR" sz="1800" b="1" i="0" u="none" strike="noStrike" kern="0" cap="none" spc="100" normalizeH="0" baseline="0" noProof="0" dirty="0">
                <a:ln>
                  <a:noFill/>
                </a:ln>
                <a:solidFill>
                  <a:srgbClr val="000000"/>
                </a:solidFill>
                <a:effectLst/>
                <a:uLnTx/>
                <a:uFillTx/>
                <a:latin typeface="Segoe UI"/>
                <a:ea typeface="+mn-ea"/>
                <a:cs typeface="Segoe UI"/>
              </a:rPr>
              <a:t> </a:t>
            </a:r>
            <a:r>
              <a:rPr kumimoji="0" lang="fr-FR" sz="1800" b="1" i="0" u="none" strike="noStrike" kern="0" cap="none" spc="0" normalizeH="0" baseline="0" noProof="0" dirty="0">
                <a:ln>
                  <a:noFill/>
                </a:ln>
                <a:solidFill>
                  <a:srgbClr val="000000"/>
                </a:solidFill>
                <a:effectLst/>
                <a:uLnTx/>
                <a:uFillTx/>
                <a:latin typeface="Segoe UI"/>
                <a:ea typeface="+mn-ea"/>
                <a:cs typeface="Segoe UI"/>
              </a:rPr>
              <a:t>remise</a:t>
            </a:r>
            <a:r>
              <a:rPr kumimoji="0" lang="fr-FR" sz="1800" b="1" i="0" u="none" strike="noStrike" kern="0" cap="none" spc="105" normalizeH="0" baseline="0" noProof="0" dirty="0">
                <a:ln>
                  <a:noFill/>
                </a:ln>
                <a:solidFill>
                  <a:srgbClr val="000000"/>
                </a:solidFill>
                <a:effectLst/>
                <a:uLnTx/>
                <a:uFillTx/>
                <a:latin typeface="Segoe UI"/>
                <a:ea typeface="+mn-ea"/>
                <a:cs typeface="Segoe UI"/>
              </a:rPr>
              <a:t> </a:t>
            </a:r>
            <a:r>
              <a:rPr kumimoji="0" lang="fr-FR" sz="1800" b="1" i="0" u="none" strike="noStrike" kern="0" cap="none" spc="0" normalizeH="0" baseline="0" noProof="0" dirty="0">
                <a:ln>
                  <a:noFill/>
                </a:ln>
                <a:solidFill>
                  <a:srgbClr val="000000"/>
                </a:solidFill>
                <a:effectLst/>
                <a:uLnTx/>
                <a:uFillTx/>
                <a:latin typeface="Segoe UI"/>
                <a:ea typeface="+mn-ea"/>
                <a:cs typeface="Segoe UI"/>
              </a:rPr>
              <a:t>d’une</a:t>
            </a:r>
            <a:r>
              <a:rPr kumimoji="0" lang="fr-FR" sz="1800" b="1" i="0" u="none" strike="noStrike" kern="0" cap="none" spc="100" normalizeH="0" baseline="0" noProof="0" dirty="0">
                <a:ln>
                  <a:noFill/>
                </a:ln>
                <a:solidFill>
                  <a:srgbClr val="000000"/>
                </a:solidFill>
                <a:effectLst/>
                <a:uLnTx/>
                <a:uFillTx/>
                <a:latin typeface="Segoe UI"/>
                <a:ea typeface="+mn-ea"/>
                <a:cs typeface="Segoe UI"/>
              </a:rPr>
              <a:t> </a:t>
            </a:r>
            <a:r>
              <a:rPr kumimoji="0" lang="fr-FR" sz="1800" b="1" i="0" u="none" strike="noStrike" kern="0" cap="none" spc="0" normalizeH="0" baseline="0" noProof="0" dirty="0">
                <a:ln>
                  <a:noFill/>
                </a:ln>
                <a:solidFill>
                  <a:srgbClr val="000000"/>
                </a:solidFill>
                <a:effectLst/>
                <a:uLnTx/>
                <a:uFillTx/>
                <a:latin typeface="Segoe UI"/>
                <a:ea typeface="+mn-ea"/>
                <a:cs typeface="Segoe UI"/>
              </a:rPr>
              <a:t>offre</a:t>
            </a:r>
            <a:r>
              <a:rPr kumimoji="0" lang="fr-FR" sz="1800" b="1" i="0" u="none" strike="noStrike" kern="0" cap="none" spc="105" normalizeH="0" baseline="0" noProof="0" dirty="0">
                <a:ln>
                  <a:noFill/>
                </a:ln>
                <a:solidFill>
                  <a:srgbClr val="000000"/>
                </a:solidFill>
                <a:effectLst/>
                <a:uLnTx/>
                <a:uFillTx/>
                <a:latin typeface="Segoe UI"/>
                <a:ea typeface="+mn-ea"/>
                <a:cs typeface="Segoe UI"/>
              </a:rPr>
              <a:t> </a:t>
            </a:r>
            <a:r>
              <a:rPr kumimoji="0" lang="fr-FR" sz="1800" b="1" i="0" u="none" strike="noStrike" kern="0" cap="none" spc="0" normalizeH="0" baseline="0" noProof="0" dirty="0">
                <a:ln>
                  <a:noFill/>
                </a:ln>
                <a:solidFill>
                  <a:srgbClr val="000000"/>
                </a:solidFill>
                <a:effectLst/>
                <a:uLnTx/>
                <a:uFillTx/>
                <a:latin typeface="Segoe UI"/>
                <a:ea typeface="+mn-ea"/>
                <a:cs typeface="Segoe UI"/>
              </a:rPr>
              <a:t>finale</a:t>
            </a:r>
            <a:r>
              <a:rPr kumimoji="0" lang="fr-FR" sz="1800" b="0" i="0" u="none" strike="noStrike" kern="0" cap="none" spc="0" normalizeH="0" baseline="0" noProof="0" dirty="0">
                <a:ln>
                  <a:noFill/>
                </a:ln>
                <a:solidFill>
                  <a:srgbClr val="000000"/>
                </a:solidFill>
                <a:effectLst/>
                <a:uLnTx/>
                <a:uFillTx/>
                <a:latin typeface="Segoe UI"/>
                <a:ea typeface="+mn-ea"/>
                <a:cs typeface="Segoe UI"/>
              </a:rPr>
              <a:t>,</a:t>
            </a:r>
            <a:r>
              <a:rPr kumimoji="0" lang="fr-FR" sz="1800" b="0" i="0" u="none" strike="noStrike" kern="0" cap="none" spc="120" normalizeH="0" baseline="0" noProof="0" dirty="0">
                <a:ln>
                  <a:noFill/>
                </a:ln>
                <a:solidFill>
                  <a:srgbClr val="000000"/>
                </a:solidFill>
                <a:effectLst/>
                <a:uLnTx/>
                <a:uFillTx/>
                <a:latin typeface="Segoe UI"/>
                <a:ea typeface="+mn-ea"/>
                <a:cs typeface="Segoe UI"/>
              </a:rPr>
              <a:t> </a:t>
            </a:r>
            <a:r>
              <a:rPr kumimoji="0" lang="fr-FR" sz="1800" b="0" i="0" u="none" strike="noStrike" kern="0" cap="none" spc="-20" normalizeH="0" baseline="0" noProof="0" dirty="0">
                <a:ln>
                  <a:noFill/>
                </a:ln>
                <a:solidFill>
                  <a:srgbClr val="000000"/>
                </a:solidFill>
                <a:effectLst/>
                <a:uLnTx/>
                <a:uFillTx/>
                <a:latin typeface="Segoe UI"/>
                <a:ea typeface="+mn-ea"/>
                <a:cs typeface="Segoe UI"/>
              </a:rPr>
              <a:t>afin</a:t>
            </a:r>
            <a:endParaRPr kumimoji="0" lang="fr-FR" sz="1800" b="1" i="0" u="none" strike="noStrike" kern="0" cap="none" spc="0" normalizeH="0" baseline="0" noProof="0" dirty="0">
              <a:ln>
                <a:noFill/>
              </a:ln>
              <a:solidFill>
                <a:srgbClr val="FB2255"/>
              </a:solidFill>
              <a:effectLst/>
              <a:uLnTx/>
              <a:uFillTx/>
              <a:latin typeface="Segoe UI"/>
              <a:ea typeface="+mn-ea"/>
              <a:cs typeface="Segoe UI"/>
            </a:endParaRPr>
          </a:p>
          <a:p>
            <a:pPr marL="12700" marR="0" lvl="0" indent="0" algn="just" defTabSz="914400" eaLnBrk="1" fontAlgn="auto" latinLnBrk="0" hangingPunct="1">
              <a:lnSpc>
                <a:spcPct val="100000"/>
              </a:lnSpc>
              <a:spcBef>
                <a:spcPts val="0"/>
              </a:spcBef>
              <a:spcAft>
                <a:spcPts val="0"/>
              </a:spcAft>
              <a:buClrTx/>
              <a:buSzTx/>
              <a:buFontTx/>
              <a:buNone/>
              <a:tabLst/>
              <a:defRPr/>
            </a:pPr>
            <a:r>
              <a:rPr kumimoji="0" lang="fr-FR" sz="1800" b="0" i="0" u="none" strike="noStrike" kern="0" cap="none" spc="-10" normalizeH="0" baseline="0" noProof="0" dirty="0">
                <a:ln>
                  <a:noFill/>
                </a:ln>
                <a:solidFill>
                  <a:srgbClr val="000000"/>
                </a:solidFill>
                <a:effectLst/>
                <a:uLnTx/>
                <a:uFillTx/>
                <a:latin typeface="Segoe UI"/>
                <a:ea typeface="+mn-ea"/>
                <a:cs typeface="Segoe UI"/>
              </a:rPr>
              <a:t>d’attribuer</a:t>
            </a:r>
            <a:r>
              <a:rPr kumimoji="0" lang="fr-FR" sz="1800" b="0" i="0" u="none" strike="noStrike" kern="0" cap="none" spc="-5"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la</a:t>
            </a:r>
            <a:r>
              <a:rPr kumimoji="0" lang="fr-FR" sz="1800" b="0" i="0" u="none" strike="noStrike" kern="0" cap="none" spc="-35"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concession</a:t>
            </a:r>
            <a:r>
              <a:rPr kumimoji="0" lang="fr-FR" sz="1800" b="0" i="0" u="none" strike="noStrike" kern="0" cap="none" spc="-50"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sur</a:t>
            </a:r>
            <a:r>
              <a:rPr kumimoji="0" lang="fr-FR" sz="1800" b="0" i="0" u="none" strike="noStrike" kern="0" cap="none" spc="-40"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la</a:t>
            </a:r>
            <a:r>
              <a:rPr kumimoji="0" lang="fr-FR" sz="1800" b="0" i="0" u="none" strike="noStrike" kern="0" cap="none" spc="-35"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base</a:t>
            </a:r>
            <a:r>
              <a:rPr kumimoji="0" lang="fr-FR" sz="1800" b="0" i="0" u="none" strike="noStrike" kern="0" cap="none" spc="-40"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des</a:t>
            </a:r>
            <a:r>
              <a:rPr kumimoji="0" lang="fr-FR" sz="1800" b="0" i="0" u="none" strike="noStrike" kern="0" cap="none" spc="-25"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offres</a:t>
            </a:r>
            <a:r>
              <a:rPr kumimoji="0" lang="fr-FR" sz="1800" b="0" i="0" u="none" strike="noStrike" kern="0" cap="none" spc="-40"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négociées</a:t>
            </a:r>
            <a:r>
              <a:rPr kumimoji="0" lang="fr-FR" sz="1800" b="0" i="0" u="none" strike="noStrike" kern="0" cap="none" spc="-40" normalizeH="0" baseline="0" noProof="0" dirty="0">
                <a:ln>
                  <a:noFill/>
                </a:ln>
                <a:solidFill>
                  <a:srgbClr val="000000"/>
                </a:solidFill>
                <a:effectLst/>
                <a:uLnTx/>
                <a:uFillTx/>
                <a:latin typeface="Segoe UI"/>
                <a:ea typeface="+mn-ea"/>
                <a:cs typeface="Segoe UI"/>
              </a:rPr>
              <a:t> </a:t>
            </a:r>
            <a:r>
              <a:rPr kumimoji="0" lang="fr-FR" sz="1800" b="0" i="0" u="none" strike="noStrike" kern="0" cap="none" spc="-10" normalizeH="0" baseline="0" noProof="0" dirty="0">
                <a:ln>
                  <a:noFill/>
                </a:ln>
                <a:solidFill>
                  <a:srgbClr val="000000"/>
                </a:solidFill>
                <a:effectLst/>
                <a:uLnTx/>
                <a:uFillTx/>
                <a:latin typeface="Segoe UI"/>
                <a:ea typeface="+mn-ea"/>
                <a:cs typeface="Segoe UI"/>
              </a:rPr>
              <a:t>intermédiaires.</a:t>
            </a:r>
            <a:endParaRPr kumimoji="0" lang="fr-FR" sz="1800" b="1" i="0" u="none" strike="noStrike" kern="0" cap="none" spc="0" normalizeH="0" baseline="0" noProof="0" dirty="0">
              <a:ln>
                <a:noFill/>
              </a:ln>
              <a:solidFill>
                <a:srgbClr val="FB2255"/>
              </a:solidFill>
              <a:effectLst/>
              <a:uLnTx/>
              <a:uFillTx/>
              <a:latin typeface="Segoe UI"/>
              <a:ea typeface="+mn-ea"/>
              <a:cs typeface="Segoe UI"/>
            </a:endParaRPr>
          </a:p>
          <a:p>
            <a:pPr marL="12700" marR="0" lvl="0" indent="0" algn="just" defTabSz="914400" eaLnBrk="1" fontAlgn="auto" latinLnBrk="0" hangingPunct="1">
              <a:lnSpc>
                <a:spcPct val="100000"/>
              </a:lnSpc>
              <a:spcBef>
                <a:spcPts val="1795"/>
              </a:spcBef>
              <a:spcAft>
                <a:spcPts val="0"/>
              </a:spcAft>
              <a:buClrTx/>
              <a:buSzTx/>
              <a:buFontTx/>
              <a:buNone/>
              <a:tabLst/>
              <a:defRPr/>
            </a:pPr>
            <a:r>
              <a:rPr kumimoji="0" lang="fr-FR" sz="1800" b="0" i="0" u="none" strike="noStrike" kern="0" cap="none" spc="0" normalizeH="0" baseline="0" noProof="0" dirty="0">
                <a:ln>
                  <a:noFill/>
                </a:ln>
                <a:solidFill>
                  <a:srgbClr val="000000"/>
                </a:solidFill>
                <a:effectLst/>
                <a:uLnTx/>
                <a:uFillTx/>
                <a:latin typeface="Segoe UI"/>
                <a:ea typeface="+mn-ea"/>
                <a:cs typeface="Segoe UI"/>
              </a:rPr>
              <a:t>La</a:t>
            </a:r>
            <a:r>
              <a:rPr kumimoji="0" lang="fr-FR" sz="1800" b="0" i="0" u="none" strike="noStrike" kern="0" cap="none" spc="-50"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procédure</a:t>
            </a:r>
            <a:r>
              <a:rPr kumimoji="0" lang="fr-FR" sz="1800" b="0" i="0" u="none" strike="noStrike" kern="0" cap="none" spc="-25"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est</a:t>
            </a:r>
            <a:r>
              <a:rPr kumimoji="0" lang="fr-FR" sz="1800" b="0" i="0" u="none" strike="noStrike" kern="0" cap="none" spc="-25" normalizeH="0" baseline="0" noProof="0" dirty="0">
                <a:ln>
                  <a:noFill/>
                </a:ln>
                <a:solidFill>
                  <a:srgbClr val="000000"/>
                </a:solidFill>
                <a:effectLst/>
                <a:uLnTx/>
                <a:uFillTx/>
                <a:latin typeface="Segoe UI"/>
                <a:ea typeface="+mn-ea"/>
                <a:cs typeface="Segoe UI"/>
              </a:rPr>
              <a:t> </a:t>
            </a:r>
            <a:r>
              <a:rPr kumimoji="0" lang="fr-FR" sz="1800" b="0" i="0" u="none" strike="noStrike" kern="0" cap="none" spc="0" normalizeH="0" baseline="0" noProof="0" dirty="0">
                <a:ln>
                  <a:noFill/>
                </a:ln>
                <a:solidFill>
                  <a:srgbClr val="000000"/>
                </a:solidFill>
                <a:effectLst/>
                <a:uLnTx/>
                <a:uFillTx/>
                <a:latin typeface="Segoe UI"/>
                <a:ea typeface="+mn-ea"/>
                <a:cs typeface="Segoe UI"/>
              </a:rPr>
              <a:t>donc</a:t>
            </a:r>
            <a:r>
              <a:rPr kumimoji="0" lang="fr-FR" sz="1800" b="0" i="0" u="none" strike="noStrike" kern="0" cap="none" spc="-40" normalizeH="0" baseline="0" noProof="0" dirty="0">
                <a:ln>
                  <a:noFill/>
                </a:ln>
                <a:solidFill>
                  <a:srgbClr val="000000"/>
                </a:solidFill>
                <a:effectLst/>
                <a:uLnTx/>
                <a:uFillTx/>
                <a:latin typeface="Segoe UI"/>
                <a:ea typeface="+mn-ea"/>
                <a:cs typeface="Segoe UI"/>
              </a:rPr>
              <a:t> </a:t>
            </a:r>
            <a:r>
              <a:rPr kumimoji="0" lang="fr-FR" sz="1800" b="0" i="0" u="none" strike="noStrike" kern="0" cap="none" spc="-10" normalizeH="0" baseline="0" noProof="0" dirty="0">
                <a:ln>
                  <a:noFill/>
                </a:ln>
                <a:solidFill>
                  <a:srgbClr val="000000"/>
                </a:solidFill>
                <a:effectLst/>
                <a:uLnTx/>
                <a:uFillTx/>
                <a:latin typeface="Segoe UI"/>
                <a:ea typeface="+mn-ea"/>
                <a:cs typeface="Segoe UI"/>
              </a:rPr>
              <a:t>régulière.</a:t>
            </a:r>
            <a:endParaRPr kumimoji="0" lang="fr-FR" sz="1800" b="1" i="0" u="none" strike="noStrike" kern="0" cap="none" spc="0" normalizeH="0" baseline="0" noProof="0" dirty="0">
              <a:ln>
                <a:noFill/>
              </a:ln>
              <a:solidFill>
                <a:srgbClr val="FB2255"/>
              </a:solidFill>
              <a:effectLst/>
              <a:uLnTx/>
              <a:uFillTx/>
              <a:latin typeface="Segoe UI"/>
              <a:ea typeface="+mn-ea"/>
              <a:cs typeface="Segoe UI"/>
            </a:endParaRPr>
          </a:p>
        </p:txBody>
      </p:sp>
    </p:spTree>
    <p:extLst>
      <p:ext uri="{BB962C8B-B14F-4D97-AF65-F5344CB8AC3E}">
        <p14:creationId xmlns:p14="http://schemas.microsoft.com/office/powerpoint/2010/main" val="31366079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AB9E94-3E8E-538A-420E-F28F303C6B4D}"/>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4BB6C643-6916-5E96-ECBD-1E68DA8126FB}"/>
              </a:ext>
            </a:extLst>
          </p:cNvPr>
          <p:cNvSpPr/>
          <p:nvPr/>
        </p:nvSpPr>
        <p:spPr bwMode="auto">
          <a:xfrm>
            <a:off x="0" y="-33459"/>
            <a:ext cx="9879724" cy="708116"/>
          </a:xfrm>
          <a:prstGeom prst="rect">
            <a:avLst/>
          </a:prstGeom>
          <a:solidFill>
            <a:srgbClr val="FFCC00"/>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lang="fr-FR" sz="2000" b="1" dirty="0">
                <a:solidFill>
                  <a:srgbClr val="FFFFFF"/>
                </a:solidFill>
                <a:latin typeface="Century Gothic" panose="020B0502020202020204" pitchFamily="34" charset="0"/>
              </a:rPr>
              <a:t>Peut on noter le critère prix pour la tranche ferme uniquement ?</a:t>
            </a:r>
            <a:endParaRPr kumimoji="0" lang="fr-FR" sz="2000" b="1" i="0" u="none" strike="noStrike" kern="1200" cap="none" spc="0" normalizeH="0" baseline="0" noProof="0" dirty="0">
              <a:ln>
                <a:noFill/>
              </a:ln>
              <a:solidFill>
                <a:srgbClr val="FFFFFF"/>
              </a:solidFill>
              <a:effectLst/>
              <a:uLnTx/>
              <a:uFillTx/>
              <a:latin typeface="Century Gothic" panose="020B0502020202020204" pitchFamily="34" charset="0"/>
            </a:endParaRPr>
          </a:p>
        </p:txBody>
      </p:sp>
      <p:grpSp>
        <p:nvGrpSpPr>
          <p:cNvPr id="5" name="Groupe 4">
            <a:extLst>
              <a:ext uri="{FF2B5EF4-FFF2-40B4-BE49-F238E27FC236}">
                <a16:creationId xmlns:a16="http://schemas.microsoft.com/office/drawing/2014/main" id="{2EC80095-999E-9B69-E0B7-F6F9A804BE13}"/>
              </a:ext>
            </a:extLst>
          </p:cNvPr>
          <p:cNvGrpSpPr/>
          <p:nvPr/>
        </p:nvGrpSpPr>
        <p:grpSpPr>
          <a:xfrm>
            <a:off x="0" y="6478964"/>
            <a:ext cx="12192000" cy="406420"/>
            <a:chOff x="-1524000" y="1294388"/>
            <a:chExt cx="12192000" cy="406420"/>
          </a:xfrm>
        </p:grpSpPr>
        <p:sp>
          <p:nvSpPr>
            <p:cNvPr id="6" name="Rectangle 5">
              <a:extLst>
                <a:ext uri="{FF2B5EF4-FFF2-40B4-BE49-F238E27FC236}">
                  <a16:creationId xmlns:a16="http://schemas.microsoft.com/office/drawing/2014/main" id="{71542C1B-89C9-C6F3-229B-9DC0026CEA82}"/>
                </a:ext>
              </a:extLst>
            </p:cNvPr>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 name="Text Box 6">
              <a:extLst>
                <a:ext uri="{FF2B5EF4-FFF2-40B4-BE49-F238E27FC236}">
                  <a16:creationId xmlns:a16="http://schemas.microsoft.com/office/drawing/2014/main" id="{0966331D-3CE5-F961-C910-17C48B040103}"/>
                </a:ext>
              </a:extLst>
            </p:cNvPr>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11</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9" name="Rectangle 8">
            <a:extLst>
              <a:ext uri="{FF2B5EF4-FFF2-40B4-BE49-F238E27FC236}">
                <a16:creationId xmlns:a16="http://schemas.microsoft.com/office/drawing/2014/main" id="{390334B7-2AF5-B025-E464-ADA1908B41A1}"/>
              </a:ext>
            </a:extLst>
          </p:cNvPr>
          <p:cNvSpPr/>
          <p:nvPr/>
        </p:nvSpPr>
        <p:spPr bwMode="auto">
          <a:xfrm>
            <a:off x="9879724" y="-16042"/>
            <a:ext cx="2312275"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lang="fr-FR" sz="2800" b="1" dirty="0">
                <a:solidFill>
                  <a:srgbClr val="FFFFFF"/>
                </a:solidFill>
                <a:latin typeface="Century Gothic" panose="020B0502020202020204" pitchFamily="34" charset="0"/>
              </a:rPr>
              <a:t>PASSATION</a:t>
            </a:r>
            <a:endParaRPr kumimoji="0" lang="fr-FR" sz="14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2" name="object 3">
            <a:extLst>
              <a:ext uri="{FF2B5EF4-FFF2-40B4-BE49-F238E27FC236}">
                <a16:creationId xmlns:a16="http://schemas.microsoft.com/office/drawing/2014/main" id="{6D56DE7D-3CDC-DE67-E192-3E1D7939BBD5}"/>
              </a:ext>
            </a:extLst>
          </p:cNvPr>
          <p:cNvSpPr txBox="1"/>
          <p:nvPr/>
        </p:nvSpPr>
        <p:spPr>
          <a:xfrm>
            <a:off x="625556" y="1133513"/>
            <a:ext cx="10767657" cy="4886594"/>
          </a:xfrm>
          <a:prstGeom prst="rect">
            <a:avLst/>
          </a:prstGeom>
        </p:spPr>
        <p:txBody>
          <a:bodyPr vert="horz" wrap="square" lIns="0" tIns="13335" rIns="0" bIns="0" rtlCol="0">
            <a:spAutoFit/>
          </a:bodyPr>
          <a:lstStyle/>
          <a:p>
            <a:pPr marL="12700" algn="just">
              <a:lnSpc>
                <a:spcPct val="100000"/>
              </a:lnSpc>
              <a:spcBef>
                <a:spcPts val="105"/>
              </a:spcBef>
            </a:pPr>
            <a:r>
              <a:rPr sz="2000" b="1" spc="-30" dirty="0">
                <a:solidFill>
                  <a:srgbClr val="FF9900"/>
                </a:solidFill>
                <a:latin typeface="Segoe UI"/>
                <a:cs typeface="Segoe UI"/>
              </a:rPr>
              <a:t>TA</a:t>
            </a:r>
            <a:r>
              <a:rPr sz="2000" b="1" spc="-25" dirty="0">
                <a:solidFill>
                  <a:srgbClr val="FF9900"/>
                </a:solidFill>
                <a:latin typeface="Segoe UI"/>
                <a:cs typeface="Segoe UI"/>
              </a:rPr>
              <a:t> </a:t>
            </a:r>
            <a:r>
              <a:rPr sz="2000" b="1" dirty="0">
                <a:solidFill>
                  <a:srgbClr val="FF9900"/>
                </a:solidFill>
                <a:latin typeface="Segoe UI"/>
                <a:cs typeface="Segoe UI"/>
              </a:rPr>
              <a:t>AMIENS,</a:t>
            </a:r>
            <a:r>
              <a:rPr sz="2000" b="1" spc="-60" dirty="0">
                <a:solidFill>
                  <a:srgbClr val="FF9900"/>
                </a:solidFill>
                <a:latin typeface="Segoe UI"/>
                <a:cs typeface="Segoe UI"/>
              </a:rPr>
              <a:t> </a:t>
            </a:r>
            <a:r>
              <a:rPr sz="2000" b="1" dirty="0">
                <a:solidFill>
                  <a:srgbClr val="FF9900"/>
                </a:solidFill>
                <a:latin typeface="Segoe UI"/>
                <a:cs typeface="Segoe UI"/>
              </a:rPr>
              <a:t>19</a:t>
            </a:r>
            <a:r>
              <a:rPr sz="2000" b="1" spc="-30" dirty="0">
                <a:solidFill>
                  <a:srgbClr val="FF9900"/>
                </a:solidFill>
                <a:latin typeface="Segoe UI"/>
                <a:cs typeface="Segoe UI"/>
              </a:rPr>
              <a:t> </a:t>
            </a:r>
            <a:r>
              <a:rPr sz="2000" b="1" dirty="0">
                <a:solidFill>
                  <a:srgbClr val="FF9900"/>
                </a:solidFill>
                <a:latin typeface="Segoe UI"/>
                <a:cs typeface="Segoe UI"/>
              </a:rPr>
              <a:t>avril</a:t>
            </a:r>
            <a:r>
              <a:rPr sz="2000" b="1" spc="-45" dirty="0">
                <a:solidFill>
                  <a:srgbClr val="FF9900"/>
                </a:solidFill>
                <a:latin typeface="Segoe UI"/>
                <a:cs typeface="Segoe UI"/>
              </a:rPr>
              <a:t> </a:t>
            </a:r>
            <a:r>
              <a:rPr sz="2000" b="1" dirty="0">
                <a:solidFill>
                  <a:srgbClr val="FF9900"/>
                </a:solidFill>
                <a:latin typeface="Segoe UI"/>
                <a:cs typeface="Segoe UI"/>
              </a:rPr>
              <a:t>2024,</a:t>
            </a:r>
            <a:r>
              <a:rPr sz="2000" b="1" spc="-40" dirty="0">
                <a:solidFill>
                  <a:srgbClr val="FF9900"/>
                </a:solidFill>
                <a:latin typeface="Segoe UI"/>
                <a:cs typeface="Segoe UI"/>
              </a:rPr>
              <a:t> </a:t>
            </a:r>
            <a:r>
              <a:rPr sz="2000" b="1" spc="-10" dirty="0">
                <a:solidFill>
                  <a:srgbClr val="FF9900"/>
                </a:solidFill>
                <a:latin typeface="Segoe UI"/>
                <a:cs typeface="Segoe UI"/>
              </a:rPr>
              <a:t>n</a:t>
            </a:r>
            <a:r>
              <a:rPr sz="2000" spc="-10" dirty="0">
                <a:solidFill>
                  <a:srgbClr val="FF9900"/>
                </a:solidFill>
                <a:latin typeface="Segoe UI Black"/>
                <a:cs typeface="Segoe UI Black"/>
              </a:rPr>
              <a:t>°</a:t>
            </a:r>
            <a:r>
              <a:rPr sz="2000" b="1" spc="-10" dirty="0">
                <a:solidFill>
                  <a:srgbClr val="FF9900"/>
                </a:solidFill>
                <a:latin typeface="Segoe UI"/>
                <a:cs typeface="Segoe UI"/>
              </a:rPr>
              <a:t>2401015</a:t>
            </a:r>
            <a:endParaRPr sz="2000" dirty="0">
              <a:solidFill>
                <a:srgbClr val="FF9900"/>
              </a:solidFill>
              <a:latin typeface="Segoe UI"/>
              <a:cs typeface="Segoe UI"/>
            </a:endParaRPr>
          </a:p>
          <a:p>
            <a:pPr marL="12700" marR="7620" algn="just">
              <a:lnSpc>
                <a:spcPct val="100000"/>
              </a:lnSpc>
              <a:spcBef>
                <a:spcPts val="1810"/>
              </a:spcBef>
            </a:pPr>
            <a:r>
              <a:rPr sz="2000" dirty="0">
                <a:latin typeface="Segoe UI"/>
                <a:cs typeface="Segoe UI"/>
              </a:rPr>
              <a:t>Le</a:t>
            </a:r>
            <a:r>
              <a:rPr sz="2000" spc="-25" dirty="0">
                <a:latin typeface="Segoe UI"/>
                <a:cs typeface="Segoe UI"/>
              </a:rPr>
              <a:t> </a:t>
            </a:r>
            <a:r>
              <a:rPr sz="2000" dirty="0">
                <a:latin typeface="Segoe UI"/>
                <a:cs typeface="Segoe UI"/>
              </a:rPr>
              <a:t>juge</a:t>
            </a:r>
            <a:r>
              <a:rPr sz="2000" spc="-30" dirty="0">
                <a:latin typeface="Segoe UI"/>
                <a:cs typeface="Segoe UI"/>
              </a:rPr>
              <a:t> </a:t>
            </a:r>
            <a:r>
              <a:rPr sz="2000" dirty="0">
                <a:latin typeface="Segoe UI"/>
                <a:cs typeface="Segoe UI"/>
              </a:rPr>
              <a:t>se</a:t>
            </a:r>
            <a:r>
              <a:rPr sz="2000" spc="-30" dirty="0">
                <a:latin typeface="Segoe UI"/>
                <a:cs typeface="Segoe UI"/>
              </a:rPr>
              <a:t> </a:t>
            </a:r>
            <a:r>
              <a:rPr sz="2000" dirty="0">
                <a:latin typeface="Segoe UI"/>
                <a:cs typeface="Segoe UI"/>
              </a:rPr>
              <a:t>positionne</a:t>
            </a:r>
            <a:r>
              <a:rPr sz="2000" spc="-20" dirty="0">
                <a:latin typeface="Segoe UI"/>
                <a:cs typeface="Segoe UI"/>
              </a:rPr>
              <a:t> </a:t>
            </a:r>
            <a:r>
              <a:rPr sz="2000" dirty="0">
                <a:latin typeface="Segoe UI"/>
                <a:cs typeface="Segoe UI"/>
              </a:rPr>
              <a:t>étonnamment</a:t>
            </a:r>
            <a:r>
              <a:rPr sz="2000" spc="-10" dirty="0">
                <a:latin typeface="Segoe UI"/>
                <a:cs typeface="Segoe UI"/>
              </a:rPr>
              <a:t> </a:t>
            </a:r>
            <a:r>
              <a:rPr sz="2000" dirty="0">
                <a:latin typeface="Segoe UI"/>
                <a:cs typeface="Segoe UI"/>
              </a:rPr>
              <a:t>sur</a:t>
            </a:r>
            <a:r>
              <a:rPr sz="2000" spc="-25" dirty="0">
                <a:latin typeface="Segoe UI"/>
                <a:cs typeface="Segoe UI"/>
              </a:rPr>
              <a:t> </a:t>
            </a:r>
            <a:r>
              <a:rPr sz="2000" dirty="0">
                <a:latin typeface="Segoe UI"/>
                <a:cs typeface="Segoe UI"/>
              </a:rPr>
              <a:t>la</a:t>
            </a:r>
            <a:r>
              <a:rPr sz="2000" spc="-25" dirty="0">
                <a:latin typeface="Segoe UI"/>
                <a:cs typeface="Segoe UI"/>
              </a:rPr>
              <a:t> </a:t>
            </a:r>
            <a:r>
              <a:rPr sz="2000" dirty="0">
                <a:latin typeface="Segoe UI"/>
                <a:cs typeface="Segoe UI"/>
              </a:rPr>
              <a:t>possibilité</a:t>
            </a:r>
            <a:r>
              <a:rPr sz="2000" spc="-10" dirty="0">
                <a:latin typeface="Segoe UI"/>
                <a:cs typeface="Segoe UI"/>
              </a:rPr>
              <a:t> </a:t>
            </a:r>
            <a:r>
              <a:rPr sz="2000" dirty="0">
                <a:latin typeface="Segoe UI"/>
                <a:cs typeface="Segoe UI"/>
              </a:rPr>
              <a:t>de</a:t>
            </a:r>
            <a:r>
              <a:rPr sz="2000" spc="-20" dirty="0">
                <a:latin typeface="Segoe UI"/>
                <a:cs typeface="Segoe UI"/>
              </a:rPr>
              <a:t> </a:t>
            </a:r>
            <a:r>
              <a:rPr sz="2000" b="1" dirty="0">
                <a:latin typeface="Segoe UI"/>
                <a:cs typeface="Segoe UI"/>
              </a:rPr>
              <a:t>noter</a:t>
            </a:r>
            <a:r>
              <a:rPr sz="2000" b="1" spc="-30" dirty="0">
                <a:latin typeface="Segoe UI"/>
                <a:cs typeface="Segoe UI"/>
              </a:rPr>
              <a:t> </a:t>
            </a:r>
            <a:r>
              <a:rPr sz="2000" b="1" dirty="0">
                <a:latin typeface="Segoe UI"/>
                <a:cs typeface="Segoe UI"/>
              </a:rPr>
              <a:t>le</a:t>
            </a:r>
            <a:r>
              <a:rPr sz="2000" b="1" spc="-30" dirty="0">
                <a:latin typeface="Segoe UI"/>
                <a:cs typeface="Segoe UI"/>
              </a:rPr>
              <a:t> </a:t>
            </a:r>
            <a:r>
              <a:rPr sz="2000" b="1" dirty="0">
                <a:latin typeface="Segoe UI"/>
                <a:cs typeface="Segoe UI"/>
              </a:rPr>
              <a:t>prix</a:t>
            </a:r>
            <a:r>
              <a:rPr sz="2000" b="1" spc="-35" dirty="0">
                <a:latin typeface="Segoe UI"/>
                <a:cs typeface="Segoe UI"/>
              </a:rPr>
              <a:t> </a:t>
            </a:r>
            <a:r>
              <a:rPr sz="2000" b="1" dirty="0">
                <a:latin typeface="Segoe UI"/>
                <a:cs typeface="Segoe UI"/>
              </a:rPr>
              <a:t>de</a:t>
            </a:r>
            <a:r>
              <a:rPr sz="2000" b="1" spc="-25" dirty="0">
                <a:latin typeface="Segoe UI"/>
                <a:cs typeface="Segoe UI"/>
              </a:rPr>
              <a:t> </a:t>
            </a:r>
            <a:r>
              <a:rPr sz="2000" b="1" dirty="0">
                <a:latin typeface="Segoe UI"/>
                <a:cs typeface="Segoe UI"/>
              </a:rPr>
              <a:t>la</a:t>
            </a:r>
            <a:r>
              <a:rPr sz="2000" b="1" spc="-25" dirty="0">
                <a:latin typeface="Segoe UI"/>
                <a:cs typeface="Segoe UI"/>
              </a:rPr>
              <a:t> </a:t>
            </a:r>
            <a:r>
              <a:rPr sz="2000" b="1" dirty="0">
                <a:latin typeface="Segoe UI"/>
                <a:cs typeface="Segoe UI"/>
              </a:rPr>
              <a:t>seule</a:t>
            </a:r>
            <a:r>
              <a:rPr sz="2000" b="1" spc="-30" dirty="0">
                <a:latin typeface="Segoe UI"/>
                <a:cs typeface="Segoe UI"/>
              </a:rPr>
              <a:t> </a:t>
            </a:r>
            <a:r>
              <a:rPr sz="2000" b="1" dirty="0">
                <a:latin typeface="Segoe UI"/>
                <a:cs typeface="Segoe UI"/>
              </a:rPr>
              <a:t>tranche</a:t>
            </a:r>
            <a:r>
              <a:rPr sz="2000" b="1" spc="-25" dirty="0">
                <a:latin typeface="Segoe UI"/>
                <a:cs typeface="Segoe UI"/>
              </a:rPr>
              <a:t> </a:t>
            </a:r>
            <a:r>
              <a:rPr sz="2000" b="1" dirty="0">
                <a:latin typeface="Segoe UI"/>
                <a:cs typeface="Segoe UI"/>
              </a:rPr>
              <a:t>ferme</a:t>
            </a:r>
            <a:r>
              <a:rPr sz="2000" b="1" spc="-10" dirty="0">
                <a:latin typeface="Segoe UI"/>
                <a:cs typeface="Segoe UI"/>
              </a:rPr>
              <a:t> </a:t>
            </a:r>
            <a:r>
              <a:rPr sz="2000" spc="-10" dirty="0">
                <a:latin typeface="Segoe UI"/>
                <a:cs typeface="Segoe UI"/>
              </a:rPr>
              <a:t>lorsque </a:t>
            </a:r>
            <a:r>
              <a:rPr sz="2000" dirty="0">
                <a:latin typeface="Segoe UI"/>
                <a:cs typeface="Segoe UI"/>
              </a:rPr>
              <a:t>les</a:t>
            </a:r>
            <a:r>
              <a:rPr sz="2000" spc="-25" dirty="0">
                <a:latin typeface="Segoe UI"/>
                <a:cs typeface="Segoe UI"/>
              </a:rPr>
              <a:t> </a:t>
            </a:r>
            <a:r>
              <a:rPr sz="2000" dirty="0">
                <a:latin typeface="Segoe UI"/>
                <a:cs typeface="Segoe UI"/>
              </a:rPr>
              <a:t>caractéristiques</a:t>
            </a:r>
            <a:r>
              <a:rPr sz="2000" spc="-70" dirty="0">
                <a:latin typeface="Segoe UI"/>
                <a:cs typeface="Segoe UI"/>
              </a:rPr>
              <a:t> </a:t>
            </a:r>
            <a:r>
              <a:rPr sz="2000" dirty="0">
                <a:latin typeface="Segoe UI"/>
                <a:cs typeface="Segoe UI"/>
              </a:rPr>
              <a:t>des</a:t>
            </a:r>
            <a:r>
              <a:rPr sz="2000" spc="-35" dirty="0">
                <a:latin typeface="Segoe UI"/>
                <a:cs typeface="Segoe UI"/>
              </a:rPr>
              <a:t> </a:t>
            </a:r>
            <a:r>
              <a:rPr sz="2000" dirty="0">
                <a:latin typeface="Segoe UI"/>
                <a:cs typeface="Segoe UI"/>
              </a:rPr>
              <a:t>tranches</a:t>
            </a:r>
            <a:r>
              <a:rPr sz="2000" spc="-35" dirty="0">
                <a:latin typeface="Segoe UI"/>
                <a:cs typeface="Segoe UI"/>
              </a:rPr>
              <a:t> </a:t>
            </a:r>
            <a:r>
              <a:rPr sz="2000" dirty="0">
                <a:latin typeface="Segoe UI"/>
                <a:cs typeface="Segoe UI"/>
              </a:rPr>
              <a:t>optionnelles,</a:t>
            </a:r>
            <a:r>
              <a:rPr sz="2000" spc="-15" dirty="0">
                <a:latin typeface="Segoe UI"/>
                <a:cs typeface="Segoe UI"/>
              </a:rPr>
              <a:t> </a:t>
            </a:r>
            <a:r>
              <a:rPr sz="2000" dirty="0">
                <a:latin typeface="Segoe UI"/>
                <a:cs typeface="Segoe UI"/>
              </a:rPr>
              <a:t>au</a:t>
            </a:r>
            <a:r>
              <a:rPr sz="2000" spc="-40" dirty="0">
                <a:latin typeface="Segoe UI"/>
                <a:cs typeface="Segoe UI"/>
              </a:rPr>
              <a:t> </a:t>
            </a:r>
            <a:r>
              <a:rPr sz="2000" dirty="0">
                <a:latin typeface="Segoe UI"/>
                <a:cs typeface="Segoe UI"/>
              </a:rPr>
              <a:t>regard</a:t>
            </a:r>
            <a:r>
              <a:rPr sz="2000" spc="-50" dirty="0">
                <a:latin typeface="Segoe UI"/>
                <a:cs typeface="Segoe UI"/>
              </a:rPr>
              <a:t> </a:t>
            </a:r>
            <a:r>
              <a:rPr sz="2000" dirty="0">
                <a:latin typeface="Segoe UI"/>
                <a:cs typeface="Segoe UI"/>
              </a:rPr>
              <a:t>de</a:t>
            </a:r>
            <a:r>
              <a:rPr sz="2000" spc="-25" dirty="0">
                <a:latin typeface="Segoe UI"/>
                <a:cs typeface="Segoe UI"/>
              </a:rPr>
              <a:t> </a:t>
            </a:r>
            <a:r>
              <a:rPr sz="2000" dirty="0">
                <a:latin typeface="Segoe UI"/>
                <a:cs typeface="Segoe UI"/>
              </a:rPr>
              <a:t>de</a:t>
            </a:r>
            <a:r>
              <a:rPr sz="2000" spc="-40" dirty="0">
                <a:latin typeface="Segoe UI"/>
                <a:cs typeface="Segoe UI"/>
              </a:rPr>
              <a:t> </a:t>
            </a:r>
            <a:r>
              <a:rPr sz="2000" spc="-20" dirty="0">
                <a:latin typeface="Segoe UI"/>
                <a:cs typeface="Segoe UI"/>
              </a:rPr>
              <a:t>l’ensemble</a:t>
            </a:r>
            <a:r>
              <a:rPr sz="2000" spc="-25" dirty="0">
                <a:latin typeface="Segoe UI"/>
                <a:cs typeface="Segoe UI"/>
              </a:rPr>
              <a:t> </a:t>
            </a:r>
            <a:r>
              <a:rPr sz="2000" dirty="0">
                <a:latin typeface="Segoe UI"/>
                <a:cs typeface="Segoe UI"/>
              </a:rPr>
              <a:t>du</a:t>
            </a:r>
            <a:r>
              <a:rPr sz="2000" spc="-25" dirty="0">
                <a:latin typeface="Segoe UI"/>
                <a:cs typeface="Segoe UI"/>
              </a:rPr>
              <a:t> </a:t>
            </a:r>
            <a:r>
              <a:rPr sz="2000" dirty="0">
                <a:latin typeface="Segoe UI"/>
                <a:cs typeface="Segoe UI"/>
              </a:rPr>
              <a:t>marché,</a:t>
            </a:r>
            <a:r>
              <a:rPr sz="2000" spc="-45" dirty="0">
                <a:latin typeface="Segoe UI"/>
                <a:cs typeface="Segoe UI"/>
              </a:rPr>
              <a:t> </a:t>
            </a:r>
            <a:r>
              <a:rPr sz="2000" dirty="0">
                <a:latin typeface="Segoe UI"/>
                <a:cs typeface="Segoe UI"/>
              </a:rPr>
              <a:t>le</a:t>
            </a:r>
            <a:r>
              <a:rPr sz="2000" spc="-25" dirty="0">
                <a:latin typeface="Segoe UI"/>
                <a:cs typeface="Segoe UI"/>
              </a:rPr>
              <a:t> </a:t>
            </a:r>
            <a:r>
              <a:rPr sz="2000" spc="-10" dirty="0">
                <a:latin typeface="Segoe UI"/>
                <a:cs typeface="Segoe UI"/>
              </a:rPr>
              <a:t>justifient.</a:t>
            </a:r>
            <a:endParaRPr sz="2000" dirty="0">
              <a:latin typeface="Segoe UI"/>
              <a:cs typeface="Segoe UI"/>
            </a:endParaRPr>
          </a:p>
          <a:p>
            <a:pPr marL="12700" marR="6985" algn="just">
              <a:lnSpc>
                <a:spcPct val="100000"/>
              </a:lnSpc>
              <a:spcBef>
                <a:spcPts val="1595"/>
              </a:spcBef>
            </a:pPr>
            <a:r>
              <a:rPr sz="2000" dirty="0">
                <a:latin typeface="Segoe UI"/>
                <a:cs typeface="Segoe UI"/>
              </a:rPr>
              <a:t>En</a:t>
            </a:r>
            <a:r>
              <a:rPr sz="2000" spc="40" dirty="0">
                <a:latin typeface="Segoe UI"/>
                <a:cs typeface="Segoe UI"/>
              </a:rPr>
              <a:t> </a:t>
            </a:r>
            <a:r>
              <a:rPr sz="2000" dirty="0">
                <a:latin typeface="Segoe UI"/>
                <a:cs typeface="Segoe UI"/>
              </a:rPr>
              <a:t>effet,</a:t>
            </a:r>
            <a:r>
              <a:rPr sz="2000" spc="45" dirty="0">
                <a:latin typeface="Segoe UI"/>
                <a:cs typeface="Segoe UI"/>
              </a:rPr>
              <a:t> </a:t>
            </a:r>
            <a:r>
              <a:rPr sz="2000" b="1" dirty="0">
                <a:latin typeface="Segoe UI"/>
                <a:cs typeface="Segoe UI"/>
              </a:rPr>
              <a:t>si</a:t>
            </a:r>
            <a:r>
              <a:rPr sz="2000" b="1" spc="30" dirty="0">
                <a:latin typeface="Segoe UI"/>
                <a:cs typeface="Segoe UI"/>
              </a:rPr>
              <a:t> </a:t>
            </a:r>
            <a:r>
              <a:rPr sz="2000" b="1" dirty="0">
                <a:latin typeface="Segoe UI"/>
                <a:cs typeface="Segoe UI"/>
              </a:rPr>
              <a:t>des</a:t>
            </a:r>
            <a:r>
              <a:rPr sz="2000" b="1" spc="35" dirty="0">
                <a:latin typeface="Segoe UI"/>
                <a:cs typeface="Segoe UI"/>
              </a:rPr>
              <a:t> </a:t>
            </a:r>
            <a:r>
              <a:rPr sz="2000" b="1" dirty="0">
                <a:latin typeface="Segoe UI"/>
                <a:cs typeface="Segoe UI"/>
              </a:rPr>
              <a:t>tranches</a:t>
            </a:r>
            <a:r>
              <a:rPr sz="2000" b="1" spc="25" dirty="0">
                <a:latin typeface="Segoe UI"/>
                <a:cs typeface="Segoe UI"/>
              </a:rPr>
              <a:t> </a:t>
            </a:r>
            <a:r>
              <a:rPr sz="2000" b="1" dirty="0">
                <a:latin typeface="Segoe UI"/>
                <a:cs typeface="Segoe UI"/>
              </a:rPr>
              <a:t>sont</a:t>
            </a:r>
            <a:r>
              <a:rPr sz="2000" b="1" spc="35" dirty="0">
                <a:latin typeface="Segoe UI"/>
                <a:cs typeface="Segoe UI"/>
              </a:rPr>
              <a:t> </a:t>
            </a:r>
            <a:r>
              <a:rPr sz="2000" b="1" dirty="0">
                <a:latin typeface="Segoe UI"/>
                <a:cs typeface="Segoe UI"/>
              </a:rPr>
              <a:t>définies</a:t>
            </a:r>
            <a:r>
              <a:rPr sz="2000" b="1" spc="25" dirty="0">
                <a:latin typeface="Segoe UI"/>
                <a:cs typeface="Segoe UI"/>
              </a:rPr>
              <a:t> </a:t>
            </a:r>
            <a:r>
              <a:rPr sz="2000" b="1" dirty="0">
                <a:latin typeface="Segoe UI"/>
                <a:cs typeface="Segoe UI"/>
              </a:rPr>
              <a:t>comme</a:t>
            </a:r>
            <a:r>
              <a:rPr sz="2000" b="1" spc="30" dirty="0">
                <a:latin typeface="Segoe UI"/>
                <a:cs typeface="Segoe UI"/>
              </a:rPr>
              <a:t> </a:t>
            </a:r>
            <a:r>
              <a:rPr sz="2000" b="1" dirty="0">
                <a:latin typeface="Segoe UI"/>
                <a:cs typeface="Segoe UI"/>
              </a:rPr>
              <a:t>des</a:t>
            </a:r>
            <a:r>
              <a:rPr sz="2000" b="1" spc="25" dirty="0">
                <a:latin typeface="Segoe UI"/>
                <a:cs typeface="Segoe UI"/>
              </a:rPr>
              <a:t> </a:t>
            </a:r>
            <a:r>
              <a:rPr sz="2000" b="1" dirty="0">
                <a:latin typeface="Segoe UI"/>
                <a:cs typeface="Segoe UI"/>
              </a:rPr>
              <a:t>alternatives</a:t>
            </a:r>
            <a:r>
              <a:rPr sz="2000" b="1" spc="25" dirty="0">
                <a:latin typeface="Segoe UI"/>
                <a:cs typeface="Segoe UI"/>
              </a:rPr>
              <a:t> </a:t>
            </a:r>
            <a:r>
              <a:rPr sz="2000" dirty="0">
                <a:latin typeface="Segoe UI"/>
                <a:cs typeface="Segoe UI"/>
              </a:rPr>
              <a:t>(si</a:t>
            </a:r>
            <a:r>
              <a:rPr sz="2000" spc="45" dirty="0">
                <a:latin typeface="Segoe UI"/>
                <a:cs typeface="Segoe UI"/>
              </a:rPr>
              <a:t> </a:t>
            </a:r>
            <a:r>
              <a:rPr sz="2000" dirty="0">
                <a:latin typeface="Segoe UI"/>
                <a:cs typeface="Segoe UI"/>
              </a:rPr>
              <a:t>tel</a:t>
            </a:r>
            <a:r>
              <a:rPr sz="2000" spc="30" dirty="0">
                <a:latin typeface="Segoe UI"/>
                <a:cs typeface="Segoe UI"/>
              </a:rPr>
              <a:t> </a:t>
            </a:r>
            <a:r>
              <a:rPr sz="2000" dirty="0">
                <a:latin typeface="Segoe UI"/>
                <a:cs typeface="Segoe UI"/>
              </a:rPr>
              <a:t>évènement</a:t>
            </a:r>
            <a:r>
              <a:rPr sz="2000" spc="55" dirty="0">
                <a:latin typeface="Segoe UI"/>
                <a:cs typeface="Segoe UI"/>
              </a:rPr>
              <a:t> </a:t>
            </a:r>
            <a:r>
              <a:rPr sz="2000" dirty="0">
                <a:latin typeface="Segoe UI"/>
                <a:cs typeface="Segoe UI"/>
              </a:rPr>
              <a:t>se</a:t>
            </a:r>
            <a:r>
              <a:rPr sz="2000" spc="35" dirty="0">
                <a:latin typeface="Segoe UI"/>
                <a:cs typeface="Segoe UI"/>
              </a:rPr>
              <a:t> </a:t>
            </a:r>
            <a:r>
              <a:rPr sz="2000" dirty="0">
                <a:latin typeface="Segoe UI"/>
                <a:cs typeface="Segoe UI"/>
              </a:rPr>
              <a:t>produit,</a:t>
            </a:r>
            <a:r>
              <a:rPr sz="2000" spc="30" dirty="0">
                <a:latin typeface="Segoe UI"/>
                <a:cs typeface="Segoe UI"/>
              </a:rPr>
              <a:t> </a:t>
            </a:r>
            <a:r>
              <a:rPr sz="2000" dirty="0">
                <a:latin typeface="Segoe UI"/>
                <a:cs typeface="Segoe UI"/>
              </a:rPr>
              <a:t>la</a:t>
            </a:r>
            <a:r>
              <a:rPr sz="2000" spc="40" dirty="0">
                <a:latin typeface="Segoe UI"/>
                <a:cs typeface="Segoe UI"/>
              </a:rPr>
              <a:t> </a:t>
            </a:r>
            <a:r>
              <a:rPr sz="2000" dirty="0">
                <a:latin typeface="Segoe UI"/>
                <a:cs typeface="Segoe UI"/>
              </a:rPr>
              <a:t>TO1</a:t>
            </a:r>
            <a:r>
              <a:rPr sz="2000" spc="40" dirty="0">
                <a:latin typeface="Segoe UI"/>
                <a:cs typeface="Segoe UI"/>
              </a:rPr>
              <a:t> </a:t>
            </a:r>
            <a:r>
              <a:rPr sz="2000" spc="-25" dirty="0">
                <a:latin typeface="Segoe UI"/>
                <a:cs typeface="Segoe UI"/>
              </a:rPr>
              <a:t>est </a:t>
            </a:r>
            <a:r>
              <a:rPr sz="2000" dirty="0">
                <a:latin typeface="Segoe UI"/>
                <a:cs typeface="Segoe UI"/>
              </a:rPr>
              <a:t>affermie,</a:t>
            </a:r>
            <a:r>
              <a:rPr sz="2000" spc="-45" dirty="0">
                <a:latin typeface="Segoe UI"/>
                <a:cs typeface="Segoe UI"/>
              </a:rPr>
              <a:t> </a:t>
            </a:r>
            <a:r>
              <a:rPr sz="2000" dirty="0">
                <a:latin typeface="Segoe UI"/>
                <a:cs typeface="Segoe UI"/>
              </a:rPr>
              <a:t>sinon</a:t>
            </a:r>
            <a:r>
              <a:rPr sz="2000" spc="-45" dirty="0">
                <a:latin typeface="Segoe UI"/>
                <a:cs typeface="Segoe UI"/>
              </a:rPr>
              <a:t> </a:t>
            </a:r>
            <a:r>
              <a:rPr sz="2000" spc="-10" dirty="0">
                <a:latin typeface="Segoe UI"/>
                <a:cs typeface="Segoe UI"/>
              </a:rPr>
              <a:t>c’est</a:t>
            </a:r>
            <a:r>
              <a:rPr sz="2000" spc="-45" dirty="0">
                <a:latin typeface="Segoe UI"/>
                <a:cs typeface="Segoe UI"/>
              </a:rPr>
              <a:t> </a:t>
            </a:r>
            <a:r>
              <a:rPr sz="2000" dirty="0">
                <a:latin typeface="Segoe UI"/>
                <a:cs typeface="Segoe UI"/>
              </a:rPr>
              <a:t>la</a:t>
            </a:r>
            <a:r>
              <a:rPr sz="2000" spc="-50" dirty="0">
                <a:latin typeface="Segoe UI"/>
                <a:cs typeface="Segoe UI"/>
              </a:rPr>
              <a:t> </a:t>
            </a:r>
            <a:r>
              <a:rPr sz="2000" dirty="0">
                <a:latin typeface="Segoe UI"/>
                <a:cs typeface="Segoe UI"/>
              </a:rPr>
              <a:t>TO2</a:t>
            </a:r>
            <a:r>
              <a:rPr sz="2000" spc="-60" dirty="0">
                <a:latin typeface="Segoe UI"/>
                <a:cs typeface="Segoe UI"/>
              </a:rPr>
              <a:t> </a:t>
            </a:r>
            <a:r>
              <a:rPr sz="2000" dirty="0">
                <a:latin typeface="Segoe UI"/>
                <a:cs typeface="Segoe UI"/>
              </a:rPr>
              <a:t>qui</a:t>
            </a:r>
            <a:r>
              <a:rPr sz="2000" spc="-45" dirty="0">
                <a:latin typeface="Segoe UI"/>
                <a:cs typeface="Segoe UI"/>
              </a:rPr>
              <a:t> </a:t>
            </a:r>
            <a:r>
              <a:rPr sz="2000" spc="-10" dirty="0">
                <a:latin typeface="Segoe UI"/>
                <a:cs typeface="Segoe UI"/>
              </a:rPr>
              <a:t>l’est),</a:t>
            </a:r>
            <a:r>
              <a:rPr sz="2000" spc="-40" dirty="0">
                <a:latin typeface="Segoe UI"/>
                <a:cs typeface="Segoe UI"/>
              </a:rPr>
              <a:t> </a:t>
            </a:r>
            <a:r>
              <a:rPr sz="2000" dirty="0">
                <a:latin typeface="Segoe UI"/>
                <a:cs typeface="Segoe UI"/>
              </a:rPr>
              <a:t>une</a:t>
            </a:r>
            <a:r>
              <a:rPr sz="2000" spc="-55" dirty="0">
                <a:latin typeface="Segoe UI"/>
                <a:cs typeface="Segoe UI"/>
              </a:rPr>
              <a:t> </a:t>
            </a:r>
            <a:r>
              <a:rPr sz="2000" dirty="0">
                <a:latin typeface="Segoe UI"/>
                <a:cs typeface="Segoe UI"/>
              </a:rPr>
              <a:t>analyse</a:t>
            </a:r>
            <a:r>
              <a:rPr sz="2000" spc="-70" dirty="0">
                <a:latin typeface="Segoe UI"/>
                <a:cs typeface="Segoe UI"/>
              </a:rPr>
              <a:t> </a:t>
            </a:r>
            <a:r>
              <a:rPr sz="2000" dirty="0">
                <a:latin typeface="Segoe UI"/>
                <a:cs typeface="Segoe UI"/>
              </a:rPr>
              <a:t>globale</a:t>
            </a:r>
            <a:r>
              <a:rPr sz="2000" spc="-45" dirty="0">
                <a:latin typeface="Segoe UI"/>
                <a:cs typeface="Segoe UI"/>
              </a:rPr>
              <a:t> </a:t>
            </a:r>
            <a:r>
              <a:rPr sz="2000" dirty="0">
                <a:latin typeface="Segoe UI"/>
                <a:cs typeface="Segoe UI"/>
              </a:rPr>
              <a:t>du</a:t>
            </a:r>
            <a:r>
              <a:rPr sz="2000" spc="-55" dirty="0">
                <a:latin typeface="Segoe UI"/>
                <a:cs typeface="Segoe UI"/>
              </a:rPr>
              <a:t> </a:t>
            </a:r>
            <a:r>
              <a:rPr sz="2000" dirty="0">
                <a:latin typeface="Segoe UI"/>
                <a:cs typeface="Segoe UI"/>
              </a:rPr>
              <a:t>prix</a:t>
            </a:r>
            <a:r>
              <a:rPr sz="2000" spc="-50" dirty="0">
                <a:latin typeface="Segoe UI"/>
                <a:cs typeface="Segoe UI"/>
              </a:rPr>
              <a:t> </a:t>
            </a:r>
            <a:r>
              <a:rPr sz="2000" dirty="0">
                <a:latin typeface="Segoe UI"/>
                <a:cs typeface="Segoe UI"/>
              </a:rPr>
              <a:t>peut</a:t>
            </a:r>
            <a:r>
              <a:rPr sz="2000" spc="-50" dirty="0">
                <a:latin typeface="Segoe UI"/>
                <a:cs typeface="Segoe UI"/>
              </a:rPr>
              <a:t> </a:t>
            </a:r>
            <a:r>
              <a:rPr sz="2000" dirty="0">
                <a:latin typeface="Segoe UI"/>
                <a:cs typeface="Segoe UI"/>
              </a:rPr>
              <a:t>mettre</a:t>
            </a:r>
            <a:r>
              <a:rPr sz="2000" spc="-50" dirty="0">
                <a:latin typeface="Segoe UI"/>
                <a:cs typeface="Segoe UI"/>
              </a:rPr>
              <a:t> </a:t>
            </a:r>
            <a:r>
              <a:rPr sz="2000" spc="-10" dirty="0">
                <a:latin typeface="Segoe UI"/>
                <a:cs typeface="Segoe UI"/>
              </a:rPr>
              <a:t>l’acheteur</a:t>
            </a:r>
            <a:r>
              <a:rPr sz="2000" spc="-65" dirty="0">
                <a:latin typeface="Segoe UI"/>
                <a:cs typeface="Segoe UI"/>
              </a:rPr>
              <a:t> </a:t>
            </a:r>
            <a:r>
              <a:rPr sz="2000" dirty="0">
                <a:latin typeface="Segoe UI"/>
                <a:cs typeface="Segoe UI"/>
              </a:rPr>
              <a:t>en</a:t>
            </a:r>
            <a:r>
              <a:rPr sz="2000" spc="-30" dirty="0">
                <a:latin typeface="Segoe UI"/>
                <a:cs typeface="Segoe UI"/>
              </a:rPr>
              <a:t> </a:t>
            </a:r>
            <a:r>
              <a:rPr sz="2000" spc="-10" dirty="0">
                <a:latin typeface="Segoe UI"/>
                <a:cs typeface="Segoe UI"/>
              </a:rPr>
              <a:t>difficulté…</a:t>
            </a:r>
            <a:endParaRPr sz="2000" dirty="0">
              <a:latin typeface="Segoe UI"/>
              <a:cs typeface="Segoe UI"/>
            </a:endParaRPr>
          </a:p>
          <a:p>
            <a:pPr marL="12700" marR="5080" algn="just">
              <a:lnSpc>
                <a:spcPct val="100000"/>
              </a:lnSpc>
              <a:spcBef>
                <a:spcPts val="1600"/>
              </a:spcBef>
            </a:pPr>
            <a:r>
              <a:rPr sz="2000" b="1" dirty="0">
                <a:latin typeface="Segoe UI"/>
                <a:cs typeface="Segoe UI"/>
              </a:rPr>
              <a:t>Attention</a:t>
            </a:r>
            <a:r>
              <a:rPr sz="2000" b="1" spc="30" dirty="0">
                <a:latin typeface="Segoe UI"/>
                <a:cs typeface="Segoe UI"/>
              </a:rPr>
              <a:t> </a:t>
            </a:r>
            <a:r>
              <a:rPr sz="2000" b="1" dirty="0">
                <a:latin typeface="Segoe UI"/>
                <a:cs typeface="Segoe UI"/>
              </a:rPr>
              <a:t>cependant</a:t>
            </a:r>
            <a:r>
              <a:rPr sz="2000" b="1" spc="30" dirty="0">
                <a:latin typeface="Segoe UI"/>
                <a:cs typeface="Segoe UI"/>
              </a:rPr>
              <a:t> </a:t>
            </a:r>
            <a:r>
              <a:rPr sz="2000" b="1" dirty="0">
                <a:latin typeface="Segoe UI"/>
                <a:cs typeface="Segoe UI"/>
              </a:rPr>
              <a:t>au</a:t>
            </a:r>
            <a:r>
              <a:rPr sz="2000" b="1" spc="30" dirty="0">
                <a:latin typeface="Segoe UI"/>
                <a:cs typeface="Segoe UI"/>
              </a:rPr>
              <a:t> </a:t>
            </a:r>
            <a:r>
              <a:rPr sz="2000" b="1" dirty="0">
                <a:latin typeface="Segoe UI"/>
                <a:cs typeface="Segoe UI"/>
              </a:rPr>
              <a:t>RC</a:t>
            </a:r>
            <a:r>
              <a:rPr sz="2000" b="1" spc="25" dirty="0">
                <a:latin typeface="Segoe UI"/>
                <a:cs typeface="Segoe UI"/>
              </a:rPr>
              <a:t> </a:t>
            </a:r>
            <a:r>
              <a:rPr sz="2000" b="1" dirty="0">
                <a:latin typeface="Segoe UI"/>
                <a:cs typeface="Segoe UI"/>
              </a:rPr>
              <a:t>!</a:t>
            </a:r>
            <a:r>
              <a:rPr sz="2000" b="1" spc="35" dirty="0">
                <a:latin typeface="Segoe UI"/>
                <a:cs typeface="Segoe UI"/>
              </a:rPr>
              <a:t> </a:t>
            </a:r>
            <a:r>
              <a:rPr sz="2000" dirty="0">
                <a:latin typeface="Segoe UI"/>
                <a:cs typeface="Segoe UI"/>
              </a:rPr>
              <a:t>Si</a:t>
            </a:r>
            <a:r>
              <a:rPr sz="2000" spc="40" dirty="0">
                <a:latin typeface="Segoe UI"/>
                <a:cs typeface="Segoe UI"/>
              </a:rPr>
              <a:t> </a:t>
            </a:r>
            <a:r>
              <a:rPr sz="2000" dirty="0">
                <a:latin typeface="Segoe UI"/>
                <a:cs typeface="Segoe UI"/>
              </a:rPr>
              <a:t>rien</a:t>
            </a:r>
            <a:r>
              <a:rPr sz="2000" spc="45" dirty="0">
                <a:latin typeface="Segoe UI"/>
                <a:cs typeface="Segoe UI"/>
              </a:rPr>
              <a:t> </a:t>
            </a:r>
            <a:r>
              <a:rPr sz="2000" dirty="0">
                <a:latin typeface="Segoe UI"/>
                <a:cs typeface="Segoe UI"/>
              </a:rPr>
              <a:t>n’y</a:t>
            </a:r>
            <a:r>
              <a:rPr sz="2000" spc="55" dirty="0">
                <a:latin typeface="Segoe UI"/>
                <a:cs typeface="Segoe UI"/>
              </a:rPr>
              <a:t> </a:t>
            </a:r>
            <a:r>
              <a:rPr sz="2000" dirty="0">
                <a:latin typeface="Segoe UI"/>
                <a:cs typeface="Segoe UI"/>
              </a:rPr>
              <a:t>est</a:t>
            </a:r>
            <a:r>
              <a:rPr sz="2000" spc="50" dirty="0">
                <a:latin typeface="Segoe UI"/>
                <a:cs typeface="Segoe UI"/>
              </a:rPr>
              <a:t> </a:t>
            </a:r>
            <a:r>
              <a:rPr sz="2000" dirty="0">
                <a:latin typeface="Segoe UI"/>
                <a:cs typeface="Segoe UI"/>
              </a:rPr>
              <a:t>précisé,</a:t>
            </a:r>
            <a:r>
              <a:rPr sz="2000" spc="40" dirty="0">
                <a:latin typeface="Segoe UI"/>
                <a:cs typeface="Segoe UI"/>
              </a:rPr>
              <a:t> </a:t>
            </a:r>
            <a:r>
              <a:rPr sz="2000" dirty="0">
                <a:latin typeface="Segoe UI"/>
                <a:cs typeface="Segoe UI"/>
              </a:rPr>
              <a:t>l’analyse</a:t>
            </a:r>
            <a:r>
              <a:rPr sz="2000" spc="50" dirty="0">
                <a:latin typeface="Segoe UI"/>
                <a:cs typeface="Segoe UI"/>
              </a:rPr>
              <a:t> </a:t>
            </a:r>
            <a:r>
              <a:rPr sz="2000" dirty="0">
                <a:latin typeface="Segoe UI"/>
                <a:cs typeface="Segoe UI"/>
              </a:rPr>
              <a:t>doit</a:t>
            </a:r>
            <a:r>
              <a:rPr sz="2000" spc="30" dirty="0">
                <a:latin typeface="Segoe UI"/>
                <a:cs typeface="Segoe UI"/>
              </a:rPr>
              <a:t> </a:t>
            </a:r>
            <a:r>
              <a:rPr sz="2000" dirty="0">
                <a:latin typeface="Segoe UI"/>
                <a:cs typeface="Segoe UI"/>
              </a:rPr>
              <a:t>être</a:t>
            </a:r>
            <a:r>
              <a:rPr sz="2000" spc="40" dirty="0">
                <a:latin typeface="Segoe UI"/>
                <a:cs typeface="Segoe UI"/>
              </a:rPr>
              <a:t> </a:t>
            </a:r>
            <a:r>
              <a:rPr sz="2000" dirty="0">
                <a:latin typeface="Segoe UI"/>
                <a:cs typeface="Segoe UI"/>
              </a:rPr>
              <a:t>globale.</a:t>
            </a:r>
            <a:r>
              <a:rPr sz="2000" spc="45" dirty="0">
                <a:latin typeface="Segoe UI"/>
                <a:cs typeface="Segoe UI"/>
              </a:rPr>
              <a:t> </a:t>
            </a:r>
            <a:r>
              <a:rPr sz="2000" dirty="0">
                <a:latin typeface="Segoe UI"/>
                <a:cs typeface="Segoe UI"/>
              </a:rPr>
              <a:t>Et</a:t>
            </a:r>
            <a:r>
              <a:rPr sz="2000" spc="50" dirty="0">
                <a:latin typeface="Segoe UI"/>
                <a:cs typeface="Segoe UI"/>
              </a:rPr>
              <a:t> </a:t>
            </a:r>
            <a:r>
              <a:rPr sz="2000" dirty="0">
                <a:latin typeface="Segoe UI"/>
                <a:cs typeface="Segoe UI"/>
              </a:rPr>
              <a:t>si</a:t>
            </a:r>
            <a:r>
              <a:rPr sz="2000" spc="40" dirty="0">
                <a:latin typeface="Segoe UI"/>
                <a:cs typeface="Segoe UI"/>
              </a:rPr>
              <a:t> </a:t>
            </a:r>
            <a:r>
              <a:rPr sz="2000" dirty="0">
                <a:latin typeface="Segoe UI"/>
                <a:cs typeface="Segoe UI"/>
              </a:rPr>
              <a:t>l’acheteur</a:t>
            </a:r>
            <a:r>
              <a:rPr sz="2000" spc="45" dirty="0">
                <a:latin typeface="Segoe UI"/>
                <a:cs typeface="Segoe UI"/>
              </a:rPr>
              <a:t> </a:t>
            </a:r>
            <a:r>
              <a:rPr sz="2000" spc="-10" dirty="0">
                <a:latin typeface="Segoe UI"/>
                <a:cs typeface="Segoe UI"/>
              </a:rPr>
              <a:t>n’analyse </a:t>
            </a:r>
            <a:r>
              <a:rPr sz="2000" dirty="0">
                <a:latin typeface="Segoe UI"/>
                <a:cs typeface="Segoe UI"/>
              </a:rPr>
              <a:t>pas</a:t>
            </a:r>
            <a:r>
              <a:rPr sz="2000" spc="-25" dirty="0">
                <a:latin typeface="Segoe UI"/>
                <a:cs typeface="Segoe UI"/>
              </a:rPr>
              <a:t> </a:t>
            </a:r>
            <a:r>
              <a:rPr sz="2000" dirty="0">
                <a:latin typeface="Segoe UI"/>
                <a:cs typeface="Segoe UI"/>
              </a:rPr>
              <a:t>toutes</a:t>
            </a:r>
            <a:r>
              <a:rPr sz="2000" spc="-20" dirty="0">
                <a:latin typeface="Segoe UI"/>
                <a:cs typeface="Segoe UI"/>
              </a:rPr>
              <a:t> </a:t>
            </a:r>
            <a:r>
              <a:rPr sz="2000" dirty="0">
                <a:latin typeface="Segoe UI"/>
                <a:cs typeface="Segoe UI"/>
              </a:rPr>
              <a:t>les</a:t>
            </a:r>
            <a:r>
              <a:rPr sz="2000" spc="-10" dirty="0">
                <a:latin typeface="Segoe UI"/>
                <a:cs typeface="Segoe UI"/>
              </a:rPr>
              <a:t> </a:t>
            </a:r>
            <a:r>
              <a:rPr sz="2000" dirty="0">
                <a:latin typeface="Segoe UI"/>
                <a:cs typeface="Segoe UI"/>
              </a:rPr>
              <a:t>tranches,</a:t>
            </a:r>
            <a:r>
              <a:rPr sz="2000" spc="-15" dirty="0">
                <a:latin typeface="Segoe UI"/>
                <a:cs typeface="Segoe UI"/>
              </a:rPr>
              <a:t> </a:t>
            </a:r>
            <a:r>
              <a:rPr sz="2000" dirty="0">
                <a:latin typeface="Segoe UI"/>
                <a:cs typeface="Segoe UI"/>
              </a:rPr>
              <a:t>il</a:t>
            </a:r>
            <a:r>
              <a:rPr sz="2000" spc="-15" dirty="0">
                <a:latin typeface="Segoe UI"/>
                <a:cs typeface="Segoe UI"/>
              </a:rPr>
              <a:t> </a:t>
            </a:r>
            <a:r>
              <a:rPr sz="2000" dirty="0">
                <a:latin typeface="Segoe UI"/>
                <a:cs typeface="Segoe UI"/>
              </a:rPr>
              <a:t>se</a:t>
            </a:r>
            <a:r>
              <a:rPr sz="2000" spc="-20" dirty="0">
                <a:latin typeface="Segoe UI"/>
                <a:cs typeface="Segoe UI"/>
              </a:rPr>
              <a:t> </a:t>
            </a:r>
            <a:r>
              <a:rPr sz="2000" dirty="0">
                <a:latin typeface="Segoe UI"/>
                <a:cs typeface="Segoe UI"/>
              </a:rPr>
              <a:t>rendra</a:t>
            </a:r>
            <a:r>
              <a:rPr sz="2000" spc="-15" dirty="0">
                <a:latin typeface="Segoe UI"/>
                <a:cs typeface="Segoe UI"/>
              </a:rPr>
              <a:t> </a:t>
            </a:r>
            <a:r>
              <a:rPr sz="2000" dirty="0">
                <a:latin typeface="Segoe UI"/>
                <a:cs typeface="Segoe UI"/>
              </a:rPr>
              <a:t>«</a:t>
            </a:r>
            <a:r>
              <a:rPr sz="2000" spc="-10" dirty="0">
                <a:latin typeface="Segoe UI"/>
                <a:cs typeface="Segoe UI"/>
              </a:rPr>
              <a:t> </a:t>
            </a:r>
            <a:r>
              <a:rPr sz="2000" dirty="0">
                <a:latin typeface="Segoe UI"/>
                <a:cs typeface="Segoe UI"/>
              </a:rPr>
              <a:t>coupable</a:t>
            </a:r>
            <a:r>
              <a:rPr sz="2000" spc="-15" dirty="0">
                <a:latin typeface="Segoe UI"/>
                <a:cs typeface="Segoe UI"/>
              </a:rPr>
              <a:t> </a:t>
            </a:r>
            <a:r>
              <a:rPr sz="2000" dirty="0">
                <a:latin typeface="Segoe UI"/>
                <a:cs typeface="Segoe UI"/>
              </a:rPr>
              <a:t>»</a:t>
            </a:r>
            <a:r>
              <a:rPr sz="2000" spc="-20" dirty="0">
                <a:latin typeface="Segoe UI"/>
                <a:cs typeface="Segoe UI"/>
              </a:rPr>
              <a:t> </a:t>
            </a:r>
            <a:r>
              <a:rPr sz="2000" dirty="0">
                <a:latin typeface="Segoe UI"/>
                <a:cs typeface="Segoe UI"/>
              </a:rPr>
              <a:t>d’un</a:t>
            </a:r>
            <a:r>
              <a:rPr sz="2000" spc="5" dirty="0">
                <a:latin typeface="Segoe UI"/>
                <a:cs typeface="Segoe UI"/>
              </a:rPr>
              <a:t> </a:t>
            </a:r>
            <a:r>
              <a:rPr sz="2000" dirty="0">
                <a:latin typeface="Segoe UI"/>
                <a:cs typeface="Segoe UI"/>
              </a:rPr>
              <a:t>manquement</a:t>
            </a:r>
            <a:r>
              <a:rPr sz="2000" spc="-10" dirty="0">
                <a:latin typeface="Segoe UI"/>
                <a:cs typeface="Segoe UI"/>
              </a:rPr>
              <a:t> </a:t>
            </a:r>
            <a:r>
              <a:rPr sz="2000" dirty="0">
                <a:latin typeface="Segoe UI"/>
                <a:cs typeface="Segoe UI"/>
              </a:rPr>
              <a:t>à</a:t>
            </a:r>
            <a:r>
              <a:rPr sz="2000" spc="-10" dirty="0">
                <a:latin typeface="Segoe UI"/>
                <a:cs typeface="Segoe UI"/>
              </a:rPr>
              <a:t> </a:t>
            </a:r>
            <a:r>
              <a:rPr sz="2000" dirty="0">
                <a:latin typeface="Segoe UI"/>
                <a:cs typeface="Segoe UI"/>
              </a:rPr>
              <a:t>ses</a:t>
            </a:r>
            <a:r>
              <a:rPr sz="2000" spc="-10" dirty="0">
                <a:latin typeface="Segoe UI"/>
                <a:cs typeface="Segoe UI"/>
              </a:rPr>
              <a:t> </a:t>
            </a:r>
            <a:r>
              <a:rPr sz="2000" dirty="0">
                <a:latin typeface="Segoe UI"/>
                <a:cs typeface="Segoe UI"/>
              </a:rPr>
              <a:t>obligations</a:t>
            </a:r>
            <a:r>
              <a:rPr sz="2000" spc="-5" dirty="0">
                <a:latin typeface="Segoe UI"/>
                <a:cs typeface="Segoe UI"/>
              </a:rPr>
              <a:t> </a:t>
            </a:r>
            <a:r>
              <a:rPr sz="2000" dirty="0">
                <a:latin typeface="Segoe UI"/>
                <a:cs typeface="Segoe UI"/>
              </a:rPr>
              <a:t>de</a:t>
            </a:r>
            <a:r>
              <a:rPr sz="2000" spc="-15" dirty="0">
                <a:latin typeface="Segoe UI"/>
                <a:cs typeface="Segoe UI"/>
              </a:rPr>
              <a:t> </a:t>
            </a:r>
            <a:r>
              <a:rPr sz="2000" dirty="0">
                <a:latin typeface="Segoe UI"/>
                <a:cs typeface="Segoe UI"/>
              </a:rPr>
              <a:t>publicité</a:t>
            </a:r>
            <a:r>
              <a:rPr sz="2000" spc="-10" dirty="0">
                <a:latin typeface="Segoe UI"/>
                <a:cs typeface="Segoe UI"/>
              </a:rPr>
              <a:t> </a:t>
            </a:r>
            <a:r>
              <a:rPr sz="2000" dirty="0">
                <a:latin typeface="Segoe UI"/>
                <a:cs typeface="Segoe UI"/>
              </a:rPr>
              <a:t>et</a:t>
            </a:r>
            <a:r>
              <a:rPr sz="2000" spc="-5" dirty="0">
                <a:latin typeface="Segoe UI"/>
                <a:cs typeface="Segoe UI"/>
              </a:rPr>
              <a:t> </a:t>
            </a:r>
            <a:r>
              <a:rPr sz="2000" spc="-20" dirty="0">
                <a:latin typeface="Segoe UI"/>
                <a:cs typeface="Segoe UI"/>
              </a:rPr>
              <a:t>mise </a:t>
            </a:r>
            <a:r>
              <a:rPr sz="2000" dirty="0">
                <a:latin typeface="Segoe UI"/>
                <a:cs typeface="Segoe UI"/>
              </a:rPr>
              <a:t>en</a:t>
            </a:r>
            <a:r>
              <a:rPr sz="2000" spc="-20" dirty="0">
                <a:latin typeface="Segoe UI"/>
                <a:cs typeface="Segoe UI"/>
              </a:rPr>
              <a:t> </a:t>
            </a:r>
            <a:r>
              <a:rPr sz="2000" spc="-10" dirty="0">
                <a:latin typeface="Segoe UI"/>
                <a:cs typeface="Segoe UI"/>
              </a:rPr>
              <a:t>concurrence.</a:t>
            </a:r>
            <a:endParaRPr sz="2000" dirty="0">
              <a:latin typeface="Segoe UI"/>
              <a:cs typeface="Segoe UI"/>
            </a:endParaRPr>
          </a:p>
          <a:p>
            <a:pPr marL="12700" marR="5080" algn="just">
              <a:lnSpc>
                <a:spcPct val="100000"/>
              </a:lnSpc>
              <a:spcBef>
                <a:spcPts val="1800"/>
              </a:spcBef>
            </a:pPr>
            <a:r>
              <a:rPr sz="2000" dirty="0">
                <a:latin typeface="Segoe UI"/>
                <a:cs typeface="Segoe UI"/>
              </a:rPr>
              <a:t>Certains</a:t>
            </a:r>
            <a:r>
              <a:rPr sz="2000" spc="55" dirty="0">
                <a:latin typeface="Segoe UI"/>
                <a:cs typeface="Segoe UI"/>
              </a:rPr>
              <a:t> </a:t>
            </a:r>
            <a:r>
              <a:rPr sz="2000" dirty="0">
                <a:latin typeface="Segoe UI"/>
                <a:cs typeface="Segoe UI"/>
              </a:rPr>
              <a:t>commentateurs</a:t>
            </a:r>
            <a:r>
              <a:rPr sz="2000" spc="45" dirty="0">
                <a:latin typeface="Segoe UI"/>
                <a:cs typeface="Segoe UI"/>
              </a:rPr>
              <a:t> </a:t>
            </a:r>
            <a:r>
              <a:rPr sz="2000" dirty="0">
                <a:latin typeface="Segoe UI"/>
                <a:cs typeface="Segoe UI"/>
              </a:rPr>
              <a:t>ont</a:t>
            </a:r>
            <a:r>
              <a:rPr sz="2000" spc="55" dirty="0">
                <a:latin typeface="Segoe UI"/>
                <a:cs typeface="Segoe UI"/>
              </a:rPr>
              <a:t> </a:t>
            </a:r>
            <a:r>
              <a:rPr sz="2000" dirty="0">
                <a:latin typeface="Segoe UI"/>
                <a:cs typeface="Segoe UI"/>
              </a:rPr>
              <a:t>retenu</a:t>
            </a:r>
            <a:r>
              <a:rPr sz="2000" spc="50" dirty="0">
                <a:latin typeface="Segoe UI"/>
                <a:cs typeface="Segoe UI"/>
              </a:rPr>
              <a:t> </a:t>
            </a:r>
            <a:r>
              <a:rPr sz="2000" dirty="0">
                <a:latin typeface="Segoe UI"/>
                <a:cs typeface="Segoe UI"/>
              </a:rPr>
              <a:t>une</a:t>
            </a:r>
            <a:r>
              <a:rPr sz="2000" spc="30" dirty="0">
                <a:latin typeface="Segoe UI"/>
                <a:cs typeface="Segoe UI"/>
              </a:rPr>
              <a:t> </a:t>
            </a:r>
            <a:r>
              <a:rPr sz="2000" dirty="0">
                <a:latin typeface="Segoe UI"/>
                <a:cs typeface="Segoe UI"/>
              </a:rPr>
              <a:t>approche</a:t>
            </a:r>
            <a:r>
              <a:rPr sz="2000" spc="45" dirty="0">
                <a:latin typeface="Segoe UI"/>
                <a:cs typeface="Segoe UI"/>
              </a:rPr>
              <a:t> </a:t>
            </a:r>
            <a:r>
              <a:rPr sz="2000" dirty="0">
                <a:latin typeface="Segoe UI"/>
                <a:cs typeface="Segoe UI"/>
              </a:rPr>
              <a:t>intermédiaire</a:t>
            </a:r>
            <a:r>
              <a:rPr sz="2000" spc="50" dirty="0">
                <a:latin typeface="Segoe UI"/>
                <a:cs typeface="Segoe UI"/>
              </a:rPr>
              <a:t> </a:t>
            </a:r>
            <a:r>
              <a:rPr sz="2000" dirty="0">
                <a:latin typeface="Segoe UI"/>
                <a:cs typeface="Segoe UI"/>
              </a:rPr>
              <a:t>:</a:t>
            </a:r>
            <a:r>
              <a:rPr sz="2000" spc="40" dirty="0">
                <a:latin typeface="Segoe UI"/>
                <a:cs typeface="Segoe UI"/>
              </a:rPr>
              <a:t> </a:t>
            </a:r>
            <a:r>
              <a:rPr sz="2000" dirty="0">
                <a:latin typeface="Segoe UI"/>
                <a:cs typeface="Segoe UI"/>
              </a:rPr>
              <a:t>noter</a:t>
            </a:r>
            <a:r>
              <a:rPr sz="2000" spc="50" dirty="0">
                <a:latin typeface="Segoe UI"/>
                <a:cs typeface="Segoe UI"/>
              </a:rPr>
              <a:t> </a:t>
            </a:r>
            <a:r>
              <a:rPr sz="2000" dirty="0">
                <a:latin typeface="Segoe UI"/>
                <a:cs typeface="Segoe UI"/>
              </a:rPr>
              <a:t>le</a:t>
            </a:r>
            <a:r>
              <a:rPr sz="2000" spc="35" dirty="0">
                <a:latin typeface="Segoe UI"/>
                <a:cs typeface="Segoe UI"/>
              </a:rPr>
              <a:t> </a:t>
            </a:r>
            <a:r>
              <a:rPr sz="2000" dirty="0">
                <a:latin typeface="Segoe UI"/>
                <a:cs typeface="Segoe UI"/>
              </a:rPr>
              <a:t>prix</a:t>
            </a:r>
            <a:r>
              <a:rPr sz="2000" spc="45" dirty="0">
                <a:latin typeface="Segoe UI"/>
                <a:cs typeface="Segoe UI"/>
              </a:rPr>
              <a:t> </a:t>
            </a:r>
            <a:r>
              <a:rPr sz="2000" dirty="0">
                <a:latin typeface="Segoe UI"/>
                <a:cs typeface="Segoe UI"/>
              </a:rPr>
              <a:t>des</a:t>
            </a:r>
            <a:r>
              <a:rPr sz="2000" spc="45" dirty="0">
                <a:latin typeface="Segoe UI"/>
                <a:cs typeface="Segoe UI"/>
              </a:rPr>
              <a:t> </a:t>
            </a:r>
            <a:r>
              <a:rPr sz="2000" dirty="0">
                <a:latin typeface="Segoe UI"/>
                <a:cs typeface="Segoe UI"/>
              </a:rPr>
              <a:t>tranches</a:t>
            </a:r>
            <a:r>
              <a:rPr sz="2000" spc="50" dirty="0">
                <a:latin typeface="Segoe UI"/>
                <a:cs typeface="Segoe UI"/>
              </a:rPr>
              <a:t> </a:t>
            </a:r>
            <a:r>
              <a:rPr sz="2000" spc="-10" dirty="0">
                <a:latin typeface="Segoe UI"/>
                <a:cs typeface="Segoe UI"/>
              </a:rPr>
              <a:t>optionnelles </a:t>
            </a:r>
            <a:r>
              <a:rPr sz="2000" dirty="0">
                <a:latin typeface="Segoe UI"/>
                <a:cs typeface="Segoe UI"/>
              </a:rPr>
              <a:t>en</a:t>
            </a:r>
            <a:r>
              <a:rPr sz="2000" spc="150" dirty="0">
                <a:latin typeface="Segoe UI"/>
                <a:cs typeface="Segoe UI"/>
              </a:rPr>
              <a:t> </a:t>
            </a:r>
            <a:r>
              <a:rPr sz="2000" dirty="0">
                <a:latin typeface="Segoe UI"/>
                <a:cs typeface="Segoe UI"/>
              </a:rPr>
              <a:t>prévoyant</a:t>
            </a:r>
            <a:r>
              <a:rPr sz="2000" spc="125" dirty="0">
                <a:latin typeface="Segoe UI"/>
                <a:cs typeface="Segoe UI"/>
              </a:rPr>
              <a:t> </a:t>
            </a:r>
            <a:r>
              <a:rPr sz="2000" dirty="0">
                <a:latin typeface="Segoe UI"/>
                <a:cs typeface="Segoe UI"/>
              </a:rPr>
              <a:t>des</a:t>
            </a:r>
            <a:r>
              <a:rPr sz="2000" spc="150" dirty="0">
                <a:latin typeface="Segoe UI"/>
                <a:cs typeface="Segoe UI"/>
              </a:rPr>
              <a:t> </a:t>
            </a:r>
            <a:r>
              <a:rPr sz="2000" b="1" spc="-10" dirty="0">
                <a:latin typeface="Segoe UI"/>
                <a:cs typeface="Segoe UI"/>
              </a:rPr>
              <a:t>sous-</a:t>
            </a:r>
            <a:r>
              <a:rPr sz="2000" b="1" dirty="0">
                <a:latin typeface="Segoe UI"/>
                <a:cs typeface="Segoe UI"/>
              </a:rPr>
              <a:t>critères</a:t>
            </a:r>
            <a:r>
              <a:rPr sz="2000" b="1" spc="140" dirty="0">
                <a:latin typeface="Segoe UI"/>
                <a:cs typeface="Segoe UI"/>
              </a:rPr>
              <a:t> </a:t>
            </a:r>
            <a:r>
              <a:rPr sz="2000" b="1" dirty="0">
                <a:latin typeface="Segoe UI"/>
                <a:cs typeface="Segoe UI"/>
              </a:rPr>
              <a:t>par</a:t>
            </a:r>
            <a:r>
              <a:rPr sz="2000" b="1" spc="135" dirty="0">
                <a:latin typeface="Segoe UI"/>
                <a:cs typeface="Segoe UI"/>
              </a:rPr>
              <a:t> </a:t>
            </a:r>
            <a:r>
              <a:rPr sz="2000" b="1" dirty="0">
                <a:latin typeface="Segoe UI"/>
                <a:cs typeface="Segoe UI"/>
              </a:rPr>
              <a:t>tranches</a:t>
            </a:r>
            <a:r>
              <a:rPr sz="2000" b="1" spc="140" dirty="0">
                <a:latin typeface="Segoe UI"/>
                <a:cs typeface="Segoe UI"/>
              </a:rPr>
              <a:t> </a:t>
            </a:r>
            <a:r>
              <a:rPr sz="2000" dirty="0">
                <a:latin typeface="Segoe UI"/>
                <a:cs typeface="Segoe UI"/>
              </a:rPr>
              <a:t>avec</a:t>
            </a:r>
            <a:r>
              <a:rPr sz="2000" spc="140" dirty="0">
                <a:latin typeface="Segoe UI"/>
                <a:cs typeface="Segoe UI"/>
              </a:rPr>
              <a:t> </a:t>
            </a:r>
            <a:r>
              <a:rPr sz="2000" dirty="0">
                <a:latin typeface="Segoe UI"/>
                <a:cs typeface="Segoe UI"/>
              </a:rPr>
              <a:t>des</a:t>
            </a:r>
            <a:r>
              <a:rPr sz="2000" spc="150" dirty="0">
                <a:latin typeface="Segoe UI"/>
                <a:cs typeface="Segoe UI"/>
              </a:rPr>
              <a:t> </a:t>
            </a:r>
            <a:r>
              <a:rPr sz="2000" b="1" spc="-10" dirty="0">
                <a:latin typeface="Segoe UI"/>
                <a:cs typeface="Segoe UI"/>
              </a:rPr>
              <a:t>sous-</a:t>
            </a:r>
            <a:r>
              <a:rPr sz="2000" b="1" dirty="0">
                <a:latin typeface="Segoe UI"/>
                <a:cs typeface="Segoe UI"/>
              </a:rPr>
              <a:t>pondérations</a:t>
            </a:r>
            <a:r>
              <a:rPr sz="2000" b="1" spc="130" dirty="0">
                <a:latin typeface="Segoe UI"/>
                <a:cs typeface="Segoe UI"/>
              </a:rPr>
              <a:t> </a:t>
            </a:r>
            <a:r>
              <a:rPr sz="2000" b="1" dirty="0">
                <a:latin typeface="Segoe UI"/>
                <a:cs typeface="Segoe UI"/>
              </a:rPr>
              <a:t>différentes</a:t>
            </a:r>
            <a:r>
              <a:rPr sz="2000" b="1" spc="140" dirty="0">
                <a:latin typeface="Segoe UI"/>
                <a:cs typeface="Segoe UI"/>
              </a:rPr>
              <a:t> </a:t>
            </a:r>
            <a:r>
              <a:rPr sz="2000" dirty="0">
                <a:latin typeface="Segoe UI"/>
                <a:cs typeface="Segoe UI"/>
              </a:rPr>
              <a:t>(exemple</a:t>
            </a:r>
            <a:r>
              <a:rPr sz="2000" spc="155" dirty="0">
                <a:latin typeface="Segoe UI"/>
                <a:cs typeface="Segoe UI"/>
              </a:rPr>
              <a:t> </a:t>
            </a:r>
            <a:r>
              <a:rPr sz="2000" dirty="0">
                <a:latin typeface="Segoe UI"/>
                <a:cs typeface="Segoe UI"/>
              </a:rPr>
              <a:t>:</a:t>
            </a:r>
            <a:r>
              <a:rPr sz="2000" spc="140" dirty="0">
                <a:latin typeface="Segoe UI"/>
                <a:cs typeface="Segoe UI"/>
              </a:rPr>
              <a:t> </a:t>
            </a:r>
            <a:r>
              <a:rPr sz="2000" spc="-25" dirty="0">
                <a:latin typeface="Segoe UI"/>
                <a:cs typeface="Segoe UI"/>
              </a:rPr>
              <a:t>60% </a:t>
            </a:r>
            <a:r>
              <a:rPr sz="2000" dirty="0">
                <a:latin typeface="Segoe UI"/>
                <a:cs typeface="Segoe UI"/>
              </a:rPr>
              <a:t>pour</a:t>
            </a:r>
            <a:r>
              <a:rPr sz="2000" spc="-45" dirty="0">
                <a:latin typeface="Segoe UI"/>
                <a:cs typeface="Segoe UI"/>
              </a:rPr>
              <a:t> </a:t>
            </a:r>
            <a:r>
              <a:rPr sz="2000" dirty="0">
                <a:latin typeface="Segoe UI"/>
                <a:cs typeface="Segoe UI"/>
              </a:rPr>
              <a:t>la</a:t>
            </a:r>
            <a:r>
              <a:rPr sz="2000" spc="-45" dirty="0">
                <a:latin typeface="Segoe UI"/>
                <a:cs typeface="Segoe UI"/>
              </a:rPr>
              <a:t> </a:t>
            </a:r>
            <a:r>
              <a:rPr sz="2000" spc="-20" dirty="0">
                <a:latin typeface="Segoe UI"/>
                <a:cs typeface="Segoe UI"/>
              </a:rPr>
              <a:t>TF,</a:t>
            </a:r>
            <a:r>
              <a:rPr sz="2000" spc="-50" dirty="0">
                <a:latin typeface="Segoe UI"/>
                <a:cs typeface="Segoe UI"/>
              </a:rPr>
              <a:t> </a:t>
            </a:r>
            <a:r>
              <a:rPr sz="2000" dirty="0">
                <a:latin typeface="Segoe UI"/>
                <a:cs typeface="Segoe UI"/>
              </a:rPr>
              <a:t>40%</a:t>
            </a:r>
            <a:r>
              <a:rPr sz="2000" spc="-50" dirty="0">
                <a:latin typeface="Segoe UI"/>
                <a:cs typeface="Segoe UI"/>
              </a:rPr>
              <a:t> </a:t>
            </a:r>
            <a:r>
              <a:rPr sz="2000" dirty="0">
                <a:latin typeface="Segoe UI"/>
                <a:cs typeface="Segoe UI"/>
              </a:rPr>
              <a:t>pour</a:t>
            </a:r>
            <a:r>
              <a:rPr sz="2000" spc="-55" dirty="0">
                <a:latin typeface="Segoe UI"/>
                <a:cs typeface="Segoe UI"/>
              </a:rPr>
              <a:t> </a:t>
            </a:r>
            <a:r>
              <a:rPr sz="2000" dirty="0">
                <a:latin typeface="Segoe UI"/>
                <a:cs typeface="Segoe UI"/>
              </a:rPr>
              <a:t>la</a:t>
            </a:r>
            <a:r>
              <a:rPr sz="2000" spc="-50" dirty="0">
                <a:latin typeface="Segoe UI"/>
                <a:cs typeface="Segoe UI"/>
              </a:rPr>
              <a:t> </a:t>
            </a:r>
            <a:r>
              <a:rPr sz="2000" dirty="0">
                <a:latin typeface="Segoe UI"/>
                <a:cs typeface="Segoe UI"/>
              </a:rPr>
              <a:t>TO1</a:t>
            </a:r>
            <a:r>
              <a:rPr sz="2000" spc="-40" dirty="0">
                <a:latin typeface="Segoe UI"/>
                <a:cs typeface="Segoe UI"/>
              </a:rPr>
              <a:t> </a:t>
            </a:r>
            <a:r>
              <a:rPr sz="2000" spc="-25" dirty="0">
                <a:latin typeface="Segoe UI"/>
                <a:cs typeface="Segoe UI"/>
              </a:rPr>
              <a:t>…).</a:t>
            </a:r>
            <a:endParaRPr sz="2000" dirty="0">
              <a:latin typeface="Segoe UI"/>
              <a:cs typeface="Segoe UI"/>
            </a:endParaRPr>
          </a:p>
        </p:txBody>
      </p:sp>
    </p:spTree>
    <p:extLst>
      <p:ext uri="{BB962C8B-B14F-4D97-AF65-F5344CB8AC3E}">
        <p14:creationId xmlns:p14="http://schemas.microsoft.com/office/powerpoint/2010/main" val="17098894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F9907A-E7F7-5C64-90C6-D8B913978EFE}"/>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2D0EF1B7-0BC7-C428-1DB3-9EF1F946D4D8}"/>
              </a:ext>
            </a:extLst>
          </p:cNvPr>
          <p:cNvSpPr/>
          <p:nvPr/>
        </p:nvSpPr>
        <p:spPr bwMode="auto">
          <a:xfrm>
            <a:off x="0" y="-33459"/>
            <a:ext cx="9879724" cy="708116"/>
          </a:xfrm>
          <a:prstGeom prst="rect">
            <a:avLst/>
          </a:prstGeom>
          <a:solidFill>
            <a:srgbClr val="FFCC00"/>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lang="fr-FR" sz="2000" b="1" dirty="0">
                <a:solidFill>
                  <a:srgbClr val="FFFFFF"/>
                </a:solidFill>
                <a:latin typeface="Century Gothic" panose="020B0502020202020204" pitchFamily="34" charset="0"/>
              </a:rPr>
              <a:t>Répondre aux questions, même superflues</a:t>
            </a:r>
            <a:endParaRPr kumimoji="0" lang="fr-FR" sz="2000" b="1" i="0" u="none" strike="noStrike" kern="1200" cap="none" spc="0" normalizeH="0" baseline="0" noProof="0" dirty="0">
              <a:ln>
                <a:noFill/>
              </a:ln>
              <a:solidFill>
                <a:srgbClr val="FFFFFF"/>
              </a:solidFill>
              <a:effectLst/>
              <a:uLnTx/>
              <a:uFillTx/>
              <a:latin typeface="Century Gothic" panose="020B0502020202020204" pitchFamily="34" charset="0"/>
            </a:endParaRPr>
          </a:p>
        </p:txBody>
      </p:sp>
      <p:grpSp>
        <p:nvGrpSpPr>
          <p:cNvPr id="5" name="Groupe 4">
            <a:extLst>
              <a:ext uri="{FF2B5EF4-FFF2-40B4-BE49-F238E27FC236}">
                <a16:creationId xmlns:a16="http://schemas.microsoft.com/office/drawing/2014/main" id="{3986293B-F36E-5A3F-AA9A-86EF12D85176}"/>
              </a:ext>
            </a:extLst>
          </p:cNvPr>
          <p:cNvGrpSpPr/>
          <p:nvPr/>
        </p:nvGrpSpPr>
        <p:grpSpPr>
          <a:xfrm>
            <a:off x="0" y="6478964"/>
            <a:ext cx="12192000" cy="406420"/>
            <a:chOff x="-1524000" y="1294388"/>
            <a:chExt cx="12192000" cy="406420"/>
          </a:xfrm>
        </p:grpSpPr>
        <p:sp>
          <p:nvSpPr>
            <p:cNvPr id="6" name="Rectangle 5">
              <a:extLst>
                <a:ext uri="{FF2B5EF4-FFF2-40B4-BE49-F238E27FC236}">
                  <a16:creationId xmlns:a16="http://schemas.microsoft.com/office/drawing/2014/main" id="{FDD98E69-FA8C-F107-4977-5B0547148D69}"/>
                </a:ext>
              </a:extLst>
            </p:cNvPr>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 name="Text Box 6">
              <a:extLst>
                <a:ext uri="{FF2B5EF4-FFF2-40B4-BE49-F238E27FC236}">
                  <a16:creationId xmlns:a16="http://schemas.microsoft.com/office/drawing/2014/main" id="{114BFA72-9041-3CAF-5B84-04AE73C37871}"/>
                </a:ext>
              </a:extLst>
            </p:cNvPr>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12</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9" name="Rectangle 8">
            <a:extLst>
              <a:ext uri="{FF2B5EF4-FFF2-40B4-BE49-F238E27FC236}">
                <a16:creationId xmlns:a16="http://schemas.microsoft.com/office/drawing/2014/main" id="{320B5C70-DF2E-CD02-CD40-7905840C2F62}"/>
              </a:ext>
            </a:extLst>
          </p:cNvPr>
          <p:cNvSpPr/>
          <p:nvPr/>
        </p:nvSpPr>
        <p:spPr bwMode="auto">
          <a:xfrm>
            <a:off x="9879724" y="-16042"/>
            <a:ext cx="2312275"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lang="fr-FR" sz="2800" b="1" dirty="0">
                <a:solidFill>
                  <a:srgbClr val="FFFFFF"/>
                </a:solidFill>
                <a:latin typeface="Century Gothic" panose="020B0502020202020204" pitchFamily="34" charset="0"/>
              </a:rPr>
              <a:t>PASSATION</a:t>
            </a:r>
            <a:endParaRPr kumimoji="0" lang="fr-FR" sz="14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2" name="object 3">
            <a:extLst>
              <a:ext uri="{FF2B5EF4-FFF2-40B4-BE49-F238E27FC236}">
                <a16:creationId xmlns:a16="http://schemas.microsoft.com/office/drawing/2014/main" id="{D0AF5D96-9D44-82F9-56E0-A4B7876B0070}"/>
              </a:ext>
            </a:extLst>
          </p:cNvPr>
          <p:cNvSpPr txBox="1"/>
          <p:nvPr/>
        </p:nvSpPr>
        <p:spPr>
          <a:xfrm>
            <a:off x="282438" y="1499235"/>
            <a:ext cx="11717020" cy="3859529"/>
          </a:xfrm>
          <a:prstGeom prst="rect">
            <a:avLst/>
          </a:prstGeom>
        </p:spPr>
        <p:txBody>
          <a:bodyPr vert="horz" wrap="square" lIns="0" tIns="12700" rIns="0" bIns="0" rtlCol="0">
            <a:spAutoFit/>
          </a:bodyPr>
          <a:lstStyle/>
          <a:p>
            <a:pPr marL="12700">
              <a:lnSpc>
                <a:spcPct val="100000"/>
              </a:lnSpc>
              <a:spcBef>
                <a:spcPts val="100"/>
              </a:spcBef>
            </a:pPr>
            <a:r>
              <a:rPr sz="1800" b="1" spc="-10" dirty="0">
                <a:solidFill>
                  <a:srgbClr val="FF9900"/>
                </a:solidFill>
                <a:latin typeface="Segoe UI"/>
                <a:cs typeface="Segoe UI"/>
              </a:rPr>
              <a:t>TA</a:t>
            </a:r>
            <a:r>
              <a:rPr sz="1800" b="1" spc="-60" dirty="0">
                <a:solidFill>
                  <a:srgbClr val="FF9900"/>
                </a:solidFill>
                <a:latin typeface="Segoe UI"/>
                <a:cs typeface="Segoe UI"/>
              </a:rPr>
              <a:t> </a:t>
            </a:r>
            <a:r>
              <a:rPr sz="1800" b="1" dirty="0">
                <a:solidFill>
                  <a:srgbClr val="FF9900"/>
                </a:solidFill>
                <a:latin typeface="Segoe UI"/>
                <a:cs typeface="Segoe UI"/>
              </a:rPr>
              <a:t>POITIERS,</a:t>
            </a:r>
            <a:r>
              <a:rPr sz="1800" b="1" spc="-55" dirty="0">
                <a:solidFill>
                  <a:srgbClr val="FF9900"/>
                </a:solidFill>
                <a:latin typeface="Segoe UI"/>
                <a:cs typeface="Segoe UI"/>
              </a:rPr>
              <a:t> </a:t>
            </a:r>
            <a:r>
              <a:rPr sz="1800" b="1" dirty="0">
                <a:solidFill>
                  <a:srgbClr val="FF9900"/>
                </a:solidFill>
                <a:latin typeface="Segoe UI"/>
                <a:cs typeface="Segoe UI"/>
              </a:rPr>
              <a:t>21</a:t>
            </a:r>
            <a:r>
              <a:rPr sz="1800" b="1" spc="-30" dirty="0">
                <a:solidFill>
                  <a:srgbClr val="FF9900"/>
                </a:solidFill>
                <a:latin typeface="Segoe UI"/>
                <a:cs typeface="Segoe UI"/>
              </a:rPr>
              <a:t> </a:t>
            </a:r>
            <a:r>
              <a:rPr sz="1800" b="1" dirty="0">
                <a:solidFill>
                  <a:srgbClr val="FF9900"/>
                </a:solidFill>
                <a:latin typeface="Segoe UI"/>
                <a:cs typeface="Segoe UI"/>
              </a:rPr>
              <a:t>mai</a:t>
            </a:r>
            <a:r>
              <a:rPr sz="1800" b="1" spc="-50" dirty="0">
                <a:solidFill>
                  <a:srgbClr val="FF9900"/>
                </a:solidFill>
                <a:latin typeface="Segoe UI"/>
                <a:cs typeface="Segoe UI"/>
              </a:rPr>
              <a:t> </a:t>
            </a:r>
            <a:r>
              <a:rPr sz="1800" b="1" dirty="0">
                <a:solidFill>
                  <a:srgbClr val="FF9900"/>
                </a:solidFill>
                <a:latin typeface="Segoe UI"/>
                <a:cs typeface="Segoe UI"/>
              </a:rPr>
              <a:t>2024,</a:t>
            </a:r>
            <a:r>
              <a:rPr sz="1800" b="1" spc="-25" dirty="0">
                <a:solidFill>
                  <a:srgbClr val="FF9900"/>
                </a:solidFill>
                <a:latin typeface="Segoe UI"/>
                <a:cs typeface="Segoe UI"/>
              </a:rPr>
              <a:t> </a:t>
            </a:r>
            <a:r>
              <a:rPr sz="1800" b="1" spc="-10" dirty="0">
                <a:solidFill>
                  <a:srgbClr val="FF9900"/>
                </a:solidFill>
                <a:latin typeface="Segoe UI"/>
                <a:cs typeface="Segoe UI"/>
              </a:rPr>
              <a:t>n</a:t>
            </a:r>
            <a:r>
              <a:rPr sz="1800" spc="-10" dirty="0">
                <a:solidFill>
                  <a:srgbClr val="FF9900"/>
                </a:solidFill>
                <a:latin typeface="Segoe UI Black"/>
                <a:cs typeface="Segoe UI Black"/>
              </a:rPr>
              <a:t>°</a:t>
            </a:r>
            <a:r>
              <a:rPr sz="1800" b="1" spc="-10" dirty="0">
                <a:solidFill>
                  <a:srgbClr val="FF9900"/>
                </a:solidFill>
                <a:latin typeface="Segoe UI"/>
                <a:cs typeface="Segoe UI"/>
              </a:rPr>
              <a:t>2401010</a:t>
            </a:r>
            <a:endParaRPr sz="1800" dirty="0">
              <a:solidFill>
                <a:srgbClr val="FF9900"/>
              </a:solidFill>
              <a:latin typeface="Segoe UI"/>
              <a:cs typeface="Segoe UI"/>
            </a:endParaRPr>
          </a:p>
          <a:p>
            <a:pPr marL="12700">
              <a:lnSpc>
                <a:spcPct val="100000"/>
              </a:lnSpc>
              <a:spcBef>
                <a:spcPts val="1380"/>
              </a:spcBef>
            </a:pPr>
            <a:r>
              <a:rPr sz="1800" dirty="0">
                <a:latin typeface="Segoe UI"/>
                <a:cs typeface="Segoe UI"/>
              </a:rPr>
              <a:t>Un</a:t>
            </a:r>
            <a:r>
              <a:rPr sz="1800" spc="385" dirty="0">
                <a:latin typeface="Segoe UI"/>
                <a:cs typeface="Segoe UI"/>
              </a:rPr>
              <a:t> </a:t>
            </a:r>
            <a:r>
              <a:rPr sz="1800" dirty="0">
                <a:latin typeface="Segoe UI"/>
                <a:cs typeface="Segoe UI"/>
              </a:rPr>
              <a:t>candidat</a:t>
            </a:r>
            <a:r>
              <a:rPr sz="1800" spc="385" dirty="0">
                <a:latin typeface="Segoe UI"/>
                <a:cs typeface="Segoe UI"/>
              </a:rPr>
              <a:t> </a:t>
            </a:r>
            <a:r>
              <a:rPr sz="1800" dirty="0">
                <a:latin typeface="Segoe UI"/>
                <a:cs typeface="Segoe UI"/>
              </a:rPr>
              <a:t>a</a:t>
            </a:r>
            <a:r>
              <a:rPr sz="1800" spc="380" dirty="0">
                <a:latin typeface="Segoe UI"/>
                <a:cs typeface="Segoe UI"/>
              </a:rPr>
              <a:t> </a:t>
            </a:r>
            <a:r>
              <a:rPr sz="1800" dirty="0">
                <a:latin typeface="Segoe UI"/>
                <a:cs typeface="Segoe UI"/>
              </a:rPr>
              <a:t>posé</a:t>
            </a:r>
            <a:r>
              <a:rPr sz="1800" spc="380" dirty="0">
                <a:latin typeface="Segoe UI"/>
                <a:cs typeface="Segoe UI"/>
              </a:rPr>
              <a:t> </a:t>
            </a:r>
            <a:r>
              <a:rPr sz="1800" b="1" dirty="0">
                <a:latin typeface="Segoe UI"/>
                <a:cs typeface="Segoe UI"/>
              </a:rPr>
              <a:t>24</a:t>
            </a:r>
            <a:r>
              <a:rPr sz="1800" b="1" spc="375" dirty="0">
                <a:latin typeface="Segoe UI"/>
                <a:cs typeface="Segoe UI"/>
              </a:rPr>
              <a:t> </a:t>
            </a:r>
            <a:r>
              <a:rPr sz="1800" b="1" dirty="0">
                <a:latin typeface="Segoe UI"/>
                <a:cs typeface="Segoe UI"/>
              </a:rPr>
              <a:t>questions</a:t>
            </a:r>
            <a:r>
              <a:rPr sz="1800" b="1" spc="375" dirty="0">
                <a:latin typeface="Segoe UI"/>
                <a:cs typeface="Segoe UI"/>
              </a:rPr>
              <a:t> </a:t>
            </a:r>
            <a:r>
              <a:rPr sz="1800" dirty="0">
                <a:latin typeface="Segoe UI"/>
                <a:cs typeface="Segoe UI"/>
              </a:rPr>
              <a:t>dans</a:t>
            </a:r>
            <a:r>
              <a:rPr sz="1800" spc="375" dirty="0">
                <a:latin typeface="Segoe UI"/>
                <a:cs typeface="Segoe UI"/>
              </a:rPr>
              <a:t> </a:t>
            </a:r>
            <a:r>
              <a:rPr sz="1800" dirty="0">
                <a:latin typeface="Segoe UI"/>
                <a:cs typeface="Segoe UI"/>
              </a:rPr>
              <a:t>le</a:t>
            </a:r>
            <a:r>
              <a:rPr sz="1800" spc="380" dirty="0">
                <a:latin typeface="Segoe UI"/>
                <a:cs typeface="Segoe UI"/>
              </a:rPr>
              <a:t> </a:t>
            </a:r>
            <a:r>
              <a:rPr sz="1800" dirty="0">
                <a:latin typeface="Segoe UI"/>
                <a:cs typeface="Segoe UI"/>
              </a:rPr>
              <a:t>cadre</a:t>
            </a:r>
            <a:r>
              <a:rPr sz="1800" spc="380" dirty="0">
                <a:latin typeface="Segoe UI"/>
                <a:cs typeface="Segoe UI"/>
              </a:rPr>
              <a:t> </a:t>
            </a:r>
            <a:r>
              <a:rPr sz="1800" dirty="0">
                <a:latin typeface="Segoe UI"/>
                <a:cs typeface="Segoe UI"/>
              </a:rPr>
              <a:t>d’un</a:t>
            </a:r>
            <a:r>
              <a:rPr sz="1800" spc="380" dirty="0">
                <a:latin typeface="Segoe UI"/>
                <a:cs typeface="Segoe UI"/>
              </a:rPr>
              <a:t> </a:t>
            </a:r>
            <a:r>
              <a:rPr sz="1800" dirty="0">
                <a:latin typeface="Segoe UI"/>
                <a:cs typeface="Segoe UI"/>
              </a:rPr>
              <a:t>appel</a:t>
            </a:r>
            <a:r>
              <a:rPr sz="1800" spc="385" dirty="0">
                <a:latin typeface="Segoe UI"/>
                <a:cs typeface="Segoe UI"/>
              </a:rPr>
              <a:t> </a:t>
            </a:r>
            <a:r>
              <a:rPr sz="1800" dirty="0">
                <a:latin typeface="Segoe UI"/>
                <a:cs typeface="Segoe UI"/>
              </a:rPr>
              <a:t>d’offres,</a:t>
            </a:r>
            <a:r>
              <a:rPr sz="1800" spc="395" dirty="0">
                <a:latin typeface="Segoe UI"/>
                <a:cs typeface="Segoe UI"/>
              </a:rPr>
              <a:t> </a:t>
            </a:r>
            <a:r>
              <a:rPr sz="1800" b="1" dirty="0">
                <a:latin typeface="Segoe UI"/>
                <a:cs typeface="Segoe UI"/>
              </a:rPr>
              <a:t>dans</a:t>
            </a:r>
            <a:r>
              <a:rPr sz="1800" b="1" spc="380" dirty="0">
                <a:latin typeface="Segoe UI"/>
                <a:cs typeface="Segoe UI"/>
              </a:rPr>
              <a:t> </a:t>
            </a:r>
            <a:r>
              <a:rPr sz="1800" b="1" dirty="0">
                <a:latin typeface="Segoe UI"/>
                <a:cs typeface="Segoe UI"/>
              </a:rPr>
              <a:t>les</a:t>
            </a:r>
            <a:r>
              <a:rPr sz="1800" b="1" spc="380" dirty="0">
                <a:latin typeface="Segoe UI"/>
                <a:cs typeface="Segoe UI"/>
              </a:rPr>
              <a:t> </a:t>
            </a:r>
            <a:r>
              <a:rPr sz="1800" b="1" dirty="0">
                <a:latin typeface="Segoe UI"/>
                <a:cs typeface="Segoe UI"/>
              </a:rPr>
              <a:t>délais</a:t>
            </a:r>
            <a:r>
              <a:rPr sz="1800" b="1" spc="380" dirty="0">
                <a:latin typeface="Segoe UI"/>
                <a:cs typeface="Segoe UI"/>
              </a:rPr>
              <a:t> </a:t>
            </a:r>
            <a:r>
              <a:rPr sz="1800" b="1" dirty="0">
                <a:latin typeface="Segoe UI"/>
                <a:cs typeface="Segoe UI"/>
              </a:rPr>
              <a:t>impartis</a:t>
            </a:r>
            <a:r>
              <a:rPr sz="1800" b="1" spc="375" dirty="0">
                <a:latin typeface="Segoe UI"/>
                <a:cs typeface="Segoe UI"/>
              </a:rPr>
              <a:t> </a:t>
            </a:r>
            <a:r>
              <a:rPr sz="1800" b="1" dirty="0">
                <a:latin typeface="Segoe UI"/>
                <a:cs typeface="Segoe UI"/>
              </a:rPr>
              <a:t>par</a:t>
            </a:r>
            <a:r>
              <a:rPr sz="1800" b="1" spc="385" dirty="0">
                <a:latin typeface="Segoe UI"/>
                <a:cs typeface="Segoe UI"/>
              </a:rPr>
              <a:t> </a:t>
            </a:r>
            <a:r>
              <a:rPr sz="1800" b="1" dirty="0">
                <a:latin typeface="Segoe UI"/>
                <a:cs typeface="Segoe UI"/>
              </a:rPr>
              <a:t>le</a:t>
            </a:r>
            <a:r>
              <a:rPr sz="1800" b="1" spc="380" dirty="0">
                <a:latin typeface="Segoe UI"/>
                <a:cs typeface="Segoe UI"/>
              </a:rPr>
              <a:t> </a:t>
            </a:r>
            <a:r>
              <a:rPr sz="1800" b="1" dirty="0">
                <a:latin typeface="Segoe UI"/>
                <a:cs typeface="Segoe UI"/>
              </a:rPr>
              <a:t>RC</a:t>
            </a:r>
            <a:r>
              <a:rPr sz="1800" dirty="0">
                <a:latin typeface="Segoe UI"/>
                <a:cs typeface="Segoe UI"/>
              </a:rPr>
              <a:t>.</a:t>
            </a:r>
            <a:r>
              <a:rPr sz="1800" spc="380" dirty="0">
                <a:latin typeface="Segoe UI"/>
                <a:cs typeface="Segoe UI"/>
              </a:rPr>
              <a:t> </a:t>
            </a:r>
            <a:r>
              <a:rPr sz="1800" spc="-25" dirty="0">
                <a:latin typeface="Segoe UI"/>
                <a:cs typeface="Segoe UI"/>
              </a:rPr>
              <a:t>Or</a:t>
            </a:r>
            <a:endParaRPr sz="1800" dirty="0">
              <a:latin typeface="Segoe UI"/>
              <a:cs typeface="Segoe UI"/>
            </a:endParaRPr>
          </a:p>
          <a:p>
            <a:pPr marL="12700">
              <a:lnSpc>
                <a:spcPct val="100000"/>
              </a:lnSpc>
            </a:pPr>
            <a:r>
              <a:rPr sz="1800" spc="-10" dirty="0">
                <a:latin typeface="Segoe UI"/>
                <a:cs typeface="Segoe UI"/>
              </a:rPr>
              <a:t>l’acheteur</a:t>
            </a:r>
            <a:r>
              <a:rPr sz="1800" spc="-50" dirty="0">
                <a:latin typeface="Segoe UI"/>
                <a:cs typeface="Segoe UI"/>
              </a:rPr>
              <a:t> </a:t>
            </a:r>
            <a:r>
              <a:rPr sz="1800" dirty="0">
                <a:latin typeface="Segoe UI"/>
                <a:cs typeface="Segoe UI"/>
              </a:rPr>
              <a:t>n’a</a:t>
            </a:r>
            <a:r>
              <a:rPr sz="1800" spc="-50" dirty="0">
                <a:latin typeface="Segoe UI"/>
                <a:cs typeface="Segoe UI"/>
              </a:rPr>
              <a:t> </a:t>
            </a:r>
            <a:r>
              <a:rPr sz="1800" dirty="0">
                <a:latin typeface="Segoe UI"/>
                <a:cs typeface="Segoe UI"/>
              </a:rPr>
              <a:t>répondu</a:t>
            </a:r>
            <a:r>
              <a:rPr sz="1800" spc="-40" dirty="0">
                <a:latin typeface="Segoe UI"/>
                <a:cs typeface="Segoe UI"/>
              </a:rPr>
              <a:t> </a:t>
            </a:r>
            <a:r>
              <a:rPr sz="1800" dirty="0">
                <a:latin typeface="Segoe UI"/>
                <a:cs typeface="Segoe UI"/>
              </a:rPr>
              <a:t>à</a:t>
            </a:r>
            <a:r>
              <a:rPr sz="1800" spc="-50" dirty="0">
                <a:latin typeface="Segoe UI"/>
                <a:cs typeface="Segoe UI"/>
              </a:rPr>
              <a:t> </a:t>
            </a:r>
            <a:r>
              <a:rPr sz="1800" dirty="0">
                <a:latin typeface="Segoe UI"/>
                <a:cs typeface="Segoe UI"/>
              </a:rPr>
              <a:t>aucune</a:t>
            </a:r>
            <a:r>
              <a:rPr sz="1800" spc="-65" dirty="0">
                <a:latin typeface="Segoe UI"/>
                <a:cs typeface="Segoe UI"/>
              </a:rPr>
              <a:t> </a:t>
            </a:r>
            <a:r>
              <a:rPr sz="1800" spc="-20" dirty="0">
                <a:latin typeface="Segoe UI"/>
                <a:cs typeface="Segoe UI"/>
              </a:rPr>
              <a:t>d’entre</a:t>
            </a:r>
            <a:r>
              <a:rPr sz="1800" spc="-25" dirty="0">
                <a:latin typeface="Segoe UI"/>
                <a:cs typeface="Segoe UI"/>
              </a:rPr>
              <a:t> </a:t>
            </a:r>
            <a:r>
              <a:rPr sz="1800" dirty="0">
                <a:latin typeface="Segoe UI"/>
                <a:cs typeface="Segoe UI"/>
              </a:rPr>
              <a:t>elles</a:t>
            </a:r>
            <a:r>
              <a:rPr sz="1800" spc="-35" dirty="0">
                <a:latin typeface="Segoe UI"/>
                <a:cs typeface="Segoe UI"/>
              </a:rPr>
              <a:t> </a:t>
            </a:r>
            <a:r>
              <a:rPr sz="1800" dirty="0">
                <a:latin typeface="Segoe UI"/>
                <a:cs typeface="Segoe UI"/>
              </a:rPr>
              <a:t>!</a:t>
            </a:r>
            <a:r>
              <a:rPr sz="1800" spc="-45" dirty="0">
                <a:latin typeface="Segoe UI"/>
                <a:cs typeface="Segoe UI"/>
              </a:rPr>
              <a:t> </a:t>
            </a:r>
            <a:r>
              <a:rPr sz="1800" dirty="0">
                <a:latin typeface="Segoe UI"/>
                <a:cs typeface="Segoe UI"/>
              </a:rPr>
              <a:t>Le</a:t>
            </a:r>
            <a:r>
              <a:rPr sz="1800" spc="-40" dirty="0">
                <a:latin typeface="Segoe UI"/>
                <a:cs typeface="Segoe UI"/>
              </a:rPr>
              <a:t> </a:t>
            </a:r>
            <a:r>
              <a:rPr sz="1800" dirty="0">
                <a:latin typeface="Segoe UI"/>
                <a:cs typeface="Segoe UI"/>
              </a:rPr>
              <a:t>requérant</a:t>
            </a:r>
            <a:r>
              <a:rPr sz="1800" spc="-40" dirty="0">
                <a:latin typeface="Segoe UI"/>
                <a:cs typeface="Segoe UI"/>
              </a:rPr>
              <a:t> </a:t>
            </a:r>
            <a:r>
              <a:rPr sz="1800" dirty="0">
                <a:latin typeface="Segoe UI"/>
                <a:cs typeface="Segoe UI"/>
              </a:rPr>
              <a:t>n’a</a:t>
            </a:r>
            <a:r>
              <a:rPr sz="1800" spc="-35" dirty="0">
                <a:latin typeface="Segoe UI"/>
                <a:cs typeface="Segoe UI"/>
              </a:rPr>
              <a:t> </a:t>
            </a:r>
            <a:r>
              <a:rPr sz="1800" dirty="0">
                <a:latin typeface="Segoe UI"/>
                <a:cs typeface="Segoe UI"/>
              </a:rPr>
              <a:t>donc</a:t>
            </a:r>
            <a:r>
              <a:rPr sz="1800" spc="-45" dirty="0">
                <a:latin typeface="Segoe UI"/>
                <a:cs typeface="Segoe UI"/>
              </a:rPr>
              <a:t> </a:t>
            </a:r>
            <a:r>
              <a:rPr sz="1800" dirty="0">
                <a:latin typeface="Segoe UI"/>
                <a:cs typeface="Segoe UI"/>
              </a:rPr>
              <a:t>pas</a:t>
            </a:r>
            <a:r>
              <a:rPr sz="1800" spc="-35" dirty="0">
                <a:latin typeface="Segoe UI"/>
                <a:cs typeface="Segoe UI"/>
              </a:rPr>
              <a:t> </a:t>
            </a:r>
            <a:r>
              <a:rPr sz="1800" dirty="0">
                <a:latin typeface="Segoe UI"/>
                <a:cs typeface="Segoe UI"/>
              </a:rPr>
              <a:t>déposé</a:t>
            </a:r>
            <a:r>
              <a:rPr sz="1800" spc="-35" dirty="0">
                <a:latin typeface="Segoe UI"/>
                <a:cs typeface="Segoe UI"/>
              </a:rPr>
              <a:t> </a:t>
            </a:r>
            <a:r>
              <a:rPr sz="1800" spc="-25" dirty="0">
                <a:latin typeface="Segoe UI"/>
                <a:cs typeface="Segoe UI"/>
              </a:rPr>
              <a:t>d’offre</a:t>
            </a:r>
            <a:r>
              <a:rPr sz="1800" spc="-35" dirty="0">
                <a:latin typeface="Segoe UI"/>
                <a:cs typeface="Segoe UI"/>
              </a:rPr>
              <a:t> </a:t>
            </a:r>
            <a:r>
              <a:rPr sz="1800" dirty="0">
                <a:latin typeface="Segoe UI"/>
                <a:cs typeface="Segoe UI"/>
              </a:rPr>
              <a:t>à</a:t>
            </a:r>
            <a:r>
              <a:rPr sz="1800" spc="-50" dirty="0">
                <a:latin typeface="Segoe UI"/>
                <a:cs typeface="Segoe UI"/>
              </a:rPr>
              <a:t> </a:t>
            </a:r>
            <a:r>
              <a:rPr sz="1800" dirty="0">
                <a:latin typeface="Segoe UI"/>
                <a:cs typeface="Segoe UI"/>
              </a:rPr>
              <a:t>cause</a:t>
            </a:r>
            <a:r>
              <a:rPr sz="1800" spc="-40" dirty="0">
                <a:latin typeface="Segoe UI"/>
                <a:cs typeface="Segoe UI"/>
              </a:rPr>
              <a:t> </a:t>
            </a:r>
            <a:r>
              <a:rPr sz="1800" dirty="0">
                <a:latin typeface="Segoe UI"/>
                <a:cs typeface="Segoe UI"/>
              </a:rPr>
              <a:t>des</a:t>
            </a:r>
            <a:r>
              <a:rPr sz="1800" spc="-30" dirty="0">
                <a:latin typeface="Segoe UI"/>
                <a:cs typeface="Segoe UI"/>
              </a:rPr>
              <a:t> </a:t>
            </a:r>
            <a:r>
              <a:rPr sz="1800" spc="-10" dirty="0">
                <a:latin typeface="Segoe UI"/>
                <a:cs typeface="Segoe UI"/>
              </a:rPr>
              <a:t>incertitudes.</a:t>
            </a:r>
            <a:endParaRPr sz="1800" dirty="0">
              <a:latin typeface="Segoe UI"/>
              <a:cs typeface="Segoe UI"/>
            </a:endParaRPr>
          </a:p>
          <a:p>
            <a:pPr marL="12700">
              <a:lnSpc>
                <a:spcPct val="100000"/>
              </a:lnSpc>
              <a:spcBef>
                <a:spcPts val="1800"/>
              </a:spcBef>
              <a:tabLst>
                <a:tab pos="2042795" algn="l"/>
              </a:tabLst>
            </a:pPr>
            <a:r>
              <a:rPr sz="1800" spc="-10" dirty="0">
                <a:latin typeface="Segoe UI"/>
                <a:cs typeface="Segoe UI"/>
              </a:rPr>
              <a:t>L’acheteur</a:t>
            </a:r>
            <a:r>
              <a:rPr sz="1800" spc="-50" dirty="0">
                <a:latin typeface="Segoe UI"/>
                <a:cs typeface="Segoe UI"/>
              </a:rPr>
              <a:t> </a:t>
            </a:r>
            <a:r>
              <a:rPr sz="1800" spc="-10" dirty="0">
                <a:latin typeface="Segoe UI"/>
                <a:cs typeface="Segoe UI"/>
              </a:rPr>
              <a:t>estimait</a:t>
            </a:r>
            <a:r>
              <a:rPr sz="1800" dirty="0">
                <a:latin typeface="Segoe UI"/>
                <a:cs typeface="Segoe UI"/>
              </a:rPr>
              <a:t>	que</a:t>
            </a:r>
            <a:r>
              <a:rPr sz="1800" spc="75" dirty="0">
                <a:latin typeface="Segoe UI"/>
                <a:cs typeface="Segoe UI"/>
              </a:rPr>
              <a:t> </a:t>
            </a:r>
            <a:r>
              <a:rPr sz="1800" dirty="0">
                <a:latin typeface="Segoe UI"/>
                <a:cs typeface="Segoe UI"/>
              </a:rPr>
              <a:t>le</a:t>
            </a:r>
            <a:r>
              <a:rPr sz="1800" spc="95" dirty="0">
                <a:latin typeface="Segoe UI"/>
                <a:cs typeface="Segoe UI"/>
              </a:rPr>
              <a:t> </a:t>
            </a:r>
            <a:r>
              <a:rPr sz="1800" dirty="0">
                <a:latin typeface="Segoe UI"/>
                <a:cs typeface="Segoe UI"/>
              </a:rPr>
              <a:t>DCE</a:t>
            </a:r>
            <a:r>
              <a:rPr sz="1800" spc="85" dirty="0">
                <a:latin typeface="Segoe UI"/>
                <a:cs typeface="Segoe UI"/>
              </a:rPr>
              <a:t> </a:t>
            </a:r>
            <a:r>
              <a:rPr sz="1800" dirty="0">
                <a:latin typeface="Segoe UI"/>
                <a:cs typeface="Segoe UI"/>
              </a:rPr>
              <a:t>était</a:t>
            </a:r>
            <a:r>
              <a:rPr sz="1800" spc="85" dirty="0">
                <a:latin typeface="Segoe UI"/>
                <a:cs typeface="Segoe UI"/>
              </a:rPr>
              <a:t> </a:t>
            </a:r>
            <a:r>
              <a:rPr sz="1800" dirty="0">
                <a:latin typeface="Segoe UI"/>
                <a:cs typeface="Segoe UI"/>
              </a:rPr>
              <a:t>suffisamment</a:t>
            </a:r>
            <a:r>
              <a:rPr sz="1800" spc="90" dirty="0">
                <a:latin typeface="Segoe UI"/>
                <a:cs typeface="Segoe UI"/>
              </a:rPr>
              <a:t> </a:t>
            </a:r>
            <a:r>
              <a:rPr sz="1800" dirty="0">
                <a:latin typeface="Segoe UI"/>
                <a:cs typeface="Segoe UI"/>
              </a:rPr>
              <a:t>clair</a:t>
            </a:r>
            <a:r>
              <a:rPr sz="1800" spc="80" dirty="0">
                <a:latin typeface="Segoe UI"/>
                <a:cs typeface="Segoe UI"/>
              </a:rPr>
              <a:t> </a:t>
            </a:r>
            <a:r>
              <a:rPr sz="1800" dirty="0">
                <a:latin typeface="Segoe UI"/>
                <a:cs typeface="Segoe UI"/>
              </a:rPr>
              <a:t>et</a:t>
            </a:r>
            <a:r>
              <a:rPr sz="1800" spc="100" dirty="0">
                <a:latin typeface="Segoe UI"/>
                <a:cs typeface="Segoe UI"/>
              </a:rPr>
              <a:t> </a:t>
            </a:r>
            <a:r>
              <a:rPr sz="1800" dirty="0">
                <a:latin typeface="Segoe UI"/>
                <a:cs typeface="Segoe UI"/>
              </a:rPr>
              <a:t>que</a:t>
            </a:r>
            <a:r>
              <a:rPr sz="1800" spc="75" dirty="0">
                <a:latin typeface="Segoe UI"/>
                <a:cs typeface="Segoe UI"/>
              </a:rPr>
              <a:t> </a:t>
            </a:r>
            <a:r>
              <a:rPr sz="1800" dirty="0">
                <a:latin typeface="Segoe UI"/>
                <a:cs typeface="Segoe UI"/>
              </a:rPr>
              <a:t>les</a:t>
            </a:r>
            <a:r>
              <a:rPr sz="1800" spc="90" dirty="0">
                <a:latin typeface="Segoe UI"/>
                <a:cs typeface="Segoe UI"/>
              </a:rPr>
              <a:t> </a:t>
            </a:r>
            <a:r>
              <a:rPr sz="1800" dirty="0">
                <a:latin typeface="Segoe UI"/>
                <a:cs typeface="Segoe UI"/>
              </a:rPr>
              <a:t>questions</a:t>
            </a:r>
            <a:r>
              <a:rPr sz="1800" spc="90" dirty="0">
                <a:latin typeface="Segoe UI"/>
                <a:cs typeface="Segoe UI"/>
              </a:rPr>
              <a:t> </a:t>
            </a:r>
            <a:r>
              <a:rPr sz="1800" dirty="0">
                <a:latin typeface="Segoe UI"/>
                <a:cs typeface="Segoe UI"/>
              </a:rPr>
              <a:t>posées</a:t>
            </a:r>
            <a:r>
              <a:rPr sz="1800" spc="85" dirty="0">
                <a:latin typeface="Segoe UI"/>
                <a:cs typeface="Segoe UI"/>
              </a:rPr>
              <a:t> </a:t>
            </a:r>
            <a:r>
              <a:rPr sz="1800" dirty="0">
                <a:latin typeface="Segoe UI"/>
                <a:cs typeface="Segoe UI"/>
              </a:rPr>
              <a:t>par</a:t>
            </a:r>
            <a:r>
              <a:rPr sz="1800" spc="80" dirty="0">
                <a:latin typeface="Segoe UI"/>
                <a:cs typeface="Segoe UI"/>
              </a:rPr>
              <a:t> </a:t>
            </a:r>
            <a:r>
              <a:rPr sz="1800" dirty="0">
                <a:latin typeface="Segoe UI"/>
                <a:cs typeface="Segoe UI"/>
              </a:rPr>
              <a:t>leur</a:t>
            </a:r>
            <a:r>
              <a:rPr sz="1800" spc="85" dirty="0">
                <a:latin typeface="Segoe UI"/>
                <a:cs typeface="Segoe UI"/>
              </a:rPr>
              <a:t> </a:t>
            </a:r>
            <a:r>
              <a:rPr sz="1800" dirty="0">
                <a:latin typeface="Segoe UI"/>
                <a:cs typeface="Segoe UI"/>
              </a:rPr>
              <a:t>nombre</a:t>
            </a:r>
            <a:r>
              <a:rPr sz="1800" spc="80" dirty="0">
                <a:latin typeface="Segoe UI"/>
                <a:cs typeface="Segoe UI"/>
              </a:rPr>
              <a:t> </a:t>
            </a:r>
            <a:r>
              <a:rPr sz="1800" dirty="0">
                <a:latin typeface="Segoe UI"/>
                <a:cs typeface="Segoe UI"/>
              </a:rPr>
              <a:t>et</a:t>
            </a:r>
            <a:r>
              <a:rPr sz="1800" spc="100" dirty="0">
                <a:latin typeface="Segoe UI"/>
                <a:cs typeface="Segoe UI"/>
              </a:rPr>
              <a:t> </a:t>
            </a:r>
            <a:r>
              <a:rPr sz="1800" dirty="0">
                <a:latin typeface="Segoe UI"/>
                <a:cs typeface="Segoe UI"/>
              </a:rPr>
              <a:t>leur</a:t>
            </a:r>
            <a:r>
              <a:rPr sz="1800" spc="85" dirty="0">
                <a:latin typeface="Segoe UI"/>
                <a:cs typeface="Segoe UI"/>
              </a:rPr>
              <a:t> </a:t>
            </a:r>
            <a:r>
              <a:rPr sz="1800" spc="-10" dirty="0">
                <a:latin typeface="Segoe UI"/>
                <a:cs typeface="Segoe UI"/>
              </a:rPr>
              <a:t>nature</a:t>
            </a:r>
            <a:endParaRPr sz="1800" dirty="0">
              <a:latin typeface="Segoe UI"/>
              <a:cs typeface="Segoe UI"/>
            </a:endParaRPr>
          </a:p>
          <a:p>
            <a:pPr marL="12700">
              <a:lnSpc>
                <a:spcPct val="100000"/>
              </a:lnSpc>
            </a:pPr>
            <a:r>
              <a:rPr sz="1800" spc="-10" dirty="0">
                <a:latin typeface="Segoe UI"/>
                <a:cs typeface="Segoe UI"/>
              </a:rPr>
              <a:t>n’avaient</a:t>
            </a:r>
            <a:r>
              <a:rPr sz="1800" spc="-45" dirty="0">
                <a:latin typeface="Segoe UI"/>
                <a:cs typeface="Segoe UI"/>
              </a:rPr>
              <a:t> </a:t>
            </a:r>
            <a:r>
              <a:rPr sz="1800" dirty="0">
                <a:latin typeface="Segoe UI"/>
                <a:cs typeface="Segoe UI"/>
              </a:rPr>
              <a:t>pas</a:t>
            </a:r>
            <a:r>
              <a:rPr sz="1800" spc="-30" dirty="0">
                <a:latin typeface="Segoe UI"/>
                <a:cs typeface="Segoe UI"/>
              </a:rPr>
              <a:t> </a:t>
            </a:r>
            <a:r>
              <a:rPr sz="1800" dirty="0">
                <a:latin typeface="Segoe UI"/>
                <a:cs typeface="Segoe UI"/>
              </a:rPr>
              <a:t>été</a:t>
            </a:r>
            <a:r>
              <a:rPr sz="1800" spc="-40" dirty="0">
                <a:latin typeface="Segoe UI"/>
                <a:cs typeface="Segoe UI"/>
              </a:rPr>
              <a:t> </a:t>
            </a:r>
            <a:r>
              <a:rPr sz="1800" dirty="0">
                <a:latin typeface="Segoe UI"/>
                <a:cs typeface="Segoe UI"/>
              </a:rPr>
              <a:t>posées</a:t>
            </a:r>
            <a:r>
              <a:rPr sz="1800" spc="-40" dirty="0">
                <a:latin typeface="Segoe UI"/>
                <a:cs typeface="Segoe UI"/>
              </a:rPr>
              <a:t> </a:t>
            </a:r>
            <a:r>
              <a:rPr sz="1800" dirty="0">
                <a:latin typeface="Segoe UI"/>
                <a:cs typeface="Segoe UI"/>
              </a:rPr>
              <a:t>en</a:t>
            </a:r>
            <a:r>
              <a:rPr sz="1800" spc="-45" dirty="0">
                <a:latin typeface="Segoe UI"/>
                <a:cs typeface="Segoe UI"/>
              </a:rPr>
              <a:t> </a:t>
            </a:r>
            <a:r>
              <a:rPr sz="1800" dirty="0">
                <a:latin typeface="Segoe UI"/>
                <a:cs typeface="Segoe UI"/>
              </a:rPr>
              <a:t>temps</a:t>
            </a:r>
            <a:r>
              <a:rPr sz="1800" spc="-30" dirty="0">
                <a:latin typeface="Segoe UI"/>
                <a:cs typeface="Segoe UI"/>
              </a:rPr>
              <a:t> </a:t>
            </a:r>
            <a:r>
              <a:rPr sz="1800" dirty="0">
                <a:latin typeface="Segoe UI"/>
                <a:cs typeface="Segoe UI"/>
              </a:rPr>
              <a:t>utiles</a:t>
            </a:r>
            <a:r>
              <a:rPr sz="1800" spc="-45" dirty="0">
                <a:latin typeface="Segoe UI"/>
                <a:cs typeface="Segoe UI"/>
              </a:rPr>
              <a:t> </a:t>
            </a:r>
            <a:r>
              <a:rPr sz="1800" dirty="0">
                <a:latin typeface="Segoe UI"/>
                <a:cs typeface="Segoe UI"/>
              </a:rPr>
              <a:t>ou</a:t>
            </a:r>
            <a:r>
              <a:rPr sz="1800" spc="-45" dirty="0">
                <a:latin typeface="Segoe UI"/>
                <a:cs typeface="Segoe UI"/>
              </a:rPr>
              <a:t> </a:t>
            </a:r>
            <a:r>
              <a:rPr sz="1800" dirty="0">
                <a:latin typeface="Segoe UI"/>
                <a:cs typeface="Segoe UI"/>
              </a:rPr>
              <a:t>ne</a:t>
            </a:r>
            <a:r>
              <a:rPr sz="1800" spc="-50" dirty="0">
                <a:latin typeface="Segoe UI"/>
                <a:cs typeface="Segoe UI"/>
              </a:rPr>
              <a:t> </a:t>
            </a:r>
            <a:r>
              <a:rPr sz="1800" dirty="0">
                <a:latin typeface="Segoe UI"/>
                <a:cs typeface="Segoe UI"/>
              </a:rPr>
              <a:t>méritaient</a:t>
            </a:r>
            <a:r>
              <a:rPr sz="1800" spc="-30" dirty="0">
                <a:latin typeface="Segoe UI"/>
                <a:cs typeface="Segoe UI"/>
              </a:rPr>
              <a:t> </a:t>
            </a:r>
            <a:r>
              <a:rPr sz="1800" dirty="0">
                <a:latin typeface="Segoe UI"/>
                <a:cs typeface="Segoe UI"/>
              </a:rPr>
              <a:t>pas</a:t>
            </a:r>
            <a:r>
              <a:rPr sz="1800" spc="-30" dirty="0">
                <a:latin typeface="Segoe UI"/>
                <a:cs typeface="Segoe UI"/>
              </a:rPr>
              <a:t> </a:t>
            </a:r>
            <a:r>
              <a:rPr sz="1800" dirty="0">
                <a:latin typeface="Segoe UI"/>
                <a:cs typeface="Segoe UI"/>
              </a:rPr>
              <a:t>de</a:t>
            </a:r>
            <a:r>
              <a:rPr sz="1800" spc="-40" dirty="0">
                <a:latin typeface="Segoe UI"/>
                <a:cs typeface="Segoe UI"/>
              </a:rPr>
              <a:t> </a:t>
            </a:r>
            <a:r>
              <a:rPr sz="1800" spc="-10" dirty="0">
                <a:latin typeface="Segoe UI"/>
                <a:cs typeface="Segoe UI"/>
              </a:rPr>
              <a:t>réponse.</a:t>
            </a:r>
            <a:endParaRPr sz="1800" dirty="0">
              <a:latin typeface="Segoe UI"/>
              <a:cs typeface="Segoe UI"/>
            </a:endParaRPr>
          </a:p>
          <a:p>
            <a:pPr marL="12700" marR="7620">
              <a:lnSpc>
                <a:spcPct val="100000"/>
              </a:lnSpc>
              <a:spcBef>
                <a:spcPts val="1800"/>
              </a:spcBef>
            </a:pPr>
            <a:r>
              <a:rPr sz="1800" dirty="0">
                <a:latin typeface="Segoe UI"/>
                <a:cs typeface="Segoe UI"/>
              </a:rPr>
              <a:t>Le</a:t>
            </a:r>
            <a:r>
              <a:rPr sz="1800" spc="35" dirty="0">
                <a:latin typeface="Segoe UI"/>
                <a:cs typeface="Segoe UI"/>
              </a:rPr>
              <a:t> </a:t>
            </a:r>
            <a:r>
              <a:rPr sz="1800" dirty="0">
                <a:latin typeface="Segoe UI"/>
                <a:cs typeface="Segoe UI"/>
              </a:rPr>
              <a:t>Juge</a:t>
            </a:r>
            <a:r>
              <a:rPr sz="1800" spc="35" dirty="0">
                <a:latin typeface="Segoe UI"/>
                <a:cs typeface="Segoe UI"/>
              </a:rPr>
              <a:t> </a:t>
            </a:r>
            <a:r>
              <a:rPr sz="1800" dirty="0">
                <a:latin typeface="Segoe UI"/>
                <a:cs typeface="Segoe UI"/>
              </a:rPr>
              <a:t>va</a:t>
            </a:r>
            <a:r>
              <a:rPr sz="1800" spc="40" dirty="0">
                <a:latin typeface="Segoe UI"/>
                <a:cs typeface="Segoe UI"/>
              </a:rPr>
              <a:t> </a:t>
            </a:r>
            <a:r>
              <a:rPr sz="1800" dirty="0">
                <a:latin typeface="Segoe UI"/>
                <a:cs typeface="Segoe UI"/>
              </a:rPr>
              <a:t>avoir</a:t>
            </a:r>
            <a:r>
              <a:rPr sz="1800" spc="40" dirty="0">
                <a:latin typeface="Segoe UI"/>
                <a:cs typeface="Segoe UI"/>
              </a:rPr>
              <a:t> </a:t>
            </a:r>
            <a:r>
              <a:rPr sz="1800" dirty="0">
                <a:latin typeface="Segoe UI"/>
                <a:cs typeface="Segoe UI"/>
              </a:rPr>
              <a:t>ici</a:t>
            </a:r>
            <a:r>
              <a:rPr sz="1800" spc="45" dirty="0">
                <a:latin typeface="Segoe UI"/>
                <a:cs typeface="Segoe UI"/>
              </a:rPr>
              <a:t> </a:t>
            </a:r>
            <a:r>
              <a:rPr sz="1800" dirty="0">
                <a:latin typeface="Segoe UI"/>
                <a:cs typeface="Segoe UI"/>
              </a:rPr>
              <a:t>une</a:t>
            </a:r>
            <a:r>
              <a:rPr sz="1800" spc="35" dirty="0">
                <a:latin typeface="Segoe UI"/>
                <a:cs typeface="Segoe UI"/>
              </a:rPr>
              <a:t> </a:t>
            </a:r>
            <a:r>
              <a:rPr sz="1800" b="1" dirty="0">
                <a:latin typeface="Segoe UI"/>
                <a:cs typeface="Segoe UI"/>
              </a:rPr>
              <a:t>interprétation</a:t>
            </a:r>
            <a:r>
              <a:rPr sz="1800" b="1" spc="40" dirty="0">
                <a:latin typeface="Segoe UI"/>
                <a:cs typeface="Segoe UI"/>
              </a:rPr>
              <a:t> </a:t>
            </a:r>
            <a:r>
              <a:rPr sz="1800" b="1" dirty="0">
                <a:latin typeface="Segoe UI"/>
                <a:cs typeface="Segoe UI"/>
              </a:rPr>
              <a:t>stricte</a:t>
            </a:r>
            <a:r>
              <a:rPr sz="1800" b="1" spc="30" dirty="0">
                <a:latin typeface="Segoe UI"/>
                <a:cs typeface="Segoe UI"/>
              </a:rPr>
              <a:t> </a:t>
            </a:r>
            <a:r>
              <a:rPr sz="1800" dirty="0">
                <a:latin typeface="Segoe UI"/>
                <a:cs typeface="Segoe UI"/>
              </a:rPr>
              <a:t>en</a:t>
            </a:r>
            <a:r>
              <a:rPr sz="1800" spc="45" dirty="0">
                <a:latin typeface="Segoe UI"/>
                <a:cs typeface="Segoe UI"/>
              </a:rPr>
              <a:t> </a:t>
            </a:r>
            <a:r>
              <a:rPr sz="1800" dirty="0">
                <a:latin typeface="Segoe UI"/>
                <a:cs typeface="Segoe UI"/>
              </a:rPr>
              <a:t>précisant</a:t>
            </a:r>
            <a:r>
              <a:rPr sz="1800" spc="25" dirty="0">
                <a:latin typeface="Segoe UI"/>
                <a:cs typeface="Segoe UI"/>
              </a:rPr>
              <a:t> </a:t>
            </a:r>
            <a:r>
              <a:rPr sz="1800" dirty="0">
                <a:latin typeface="Segoe UI"/>
                <a:cs typeface="Segoe UI"/>
              </a:rPr>
              <a:t>que</a:t>
            </a:r>
            <a:r>
              <a:rPr sz="1800" spc="30" dirty="0">
                <a:latin typeface="Segoe UI"/>
                <a:cs typeface="Segoe UI"/>
              </a:rPr>
              <a:t> </a:t>
            </a:r>
            <a:r>
              <a:rPr sz="1800" dirty="0">
                <a:latin typeface="Segoe UI"/>
                <a:cs typeface="Segoe UI"/>
              </a:rPr>
              <a:t>«</a:t>
            </a:r>
            <a:r>
              <a:rPr sz="1800" spc="45" dirty="0">
                <a:latin typeface="Segoe UI"/>
                <a:cs typeface="Segoe UI"/>
              </a:rPr>
              <a:t> </a:t>
            </a:r>
            <a:r>
              <a:rPr sz="1800" i="1" dirty="0">
                <a:latin typeface="Segoe UI"/>
                <a:cs typeface="Segoe UI"/>
              </a:rPr>
              <a:t>lorsque</a:t>
            </a:r>
            <a:r>
              <a:rPr sz="1800" i="1" spc="30" dirty="0">
                <a:latin typeface="Segoe UI"/>
                <a:cs typeface="Segoe UI"/>
              </a:rPr>
              <a:t> </a:t>
            </a:r>
            <a:r>
              <a:rPr sz="1800" i="1" dirty="0">
                <a:latin typeface="Segoe UI"/>
                <a:cs typeface="Segoe UI"/>
              </a:rPr>
              <a:t>l’acheteur</a:t>
            </a:r>
            <a:r>
              <a:rPr sz="1800" i="1" spc="30" dirty="0">
                <a:latin typeface="Segoe UI"/>
                <a:cs typeface="Segoe UI"/>
              </a:rPr>
              <a:t> </a:t>
            </a:r>
            <a:r>
              <a:rPr sz="1800" i="1" dirty="0">
                <a:latin typeface="Segoe UI"/>
                <a:cs typeface="Segoe UI"/>
              </a:rPr>
              <a:t>indique</a:t>
            </a:r>
            <a:r>
              <a:rPr sz="1800" i="1" spc="35" dirty="0">
                <a:latin typeface="Segoe UI"/>
                <a:cs typeface="Segoe UI"/>
              </a:rPr>
              <a:t> </a:t>
            </a:r>
            <a:r>
              <a:rPr sz="1800" i="1" dirty="0">
                <a:latin typeface="Segoe UI"/>
                <a:cs typeface="Segoe UI"/>
              </a:rPr>
              <a:t>au</a:t>
            </a:r>
            <a:r>
              <a:rPr sz="1800" i="1" spc="40" dirty="0">
                <a:latin typeface="Segoe UI"/>
                <a:cs typeface="Segoe UI"/>
              </a:rPr>
              <a:t> </a:t>
            </a:r>
            <a:r>
              <a:rPr sz="1800" i="1" dirty="0">
                <a:latin typeface="Segoe UI"/>
                <a:cs typeface="Segoe UI"/>
              </a:rPr>
              <a:t>RC</a:t>
            </a:r>
            <a:r>
              <a:rPr sz="1800" i="1" spc="45" dirty="0">
                <a:latin typeface="Segoe UI"/>
                <a:cs typeface="Segoe UI"/>
              </a:rPr>
              <a:t> </a:t>
            </a:r>
            <a:r>
              <a:rPr sz="1800" i="1" dirty="0">
                <a:latin typeface="Segoe UI"/>
                <a:cs typeface="Segoe UI"/>
              </a:rPr>
              <a:t>qu’il</a:t>
            </a:r>
            <a:r>
              <a:rPr sz="1800" i="1" spc="30" dirty="0">
                <a:latin typeface="Segoe UI"/>
                <a:cs typeface="Segoe UI"/>
              </a:rPr>
              <a:t> </a:t>
            </a:r>
            <a:r>
              <a:rPr sz="1800" i="1" dirty="0">
                <a:latin typeface="Segoe UI"/>
                <a:cs typeface="Segoe UI"/>
              </a:rPr>
              <a:t>va</a:t>
            </a:r>
            <a:r>
              <a:rPr sz="1800" i="1" spc="20" dirty="0">
                <a:latin typeface="Segoe UI"/>
                <a:cs typeface="Segoe UI"/>
              </a:rPr>
              <a:t> </a:t>
            </a:r>
            <a:r>
              <a:rPr sz="1800" i="1" spc="-10" dirty="0">
                <a:latin typeface="Segoe UI"/>
                <a:cs typeface="Segoe UI"/>
              </a:rPr>
              <a:t>répondre, </a:t>
            </a:r>
            <a:r>
              <a:rPr sz="1800" i="1" dirty="0">
                <a:latin typeface="Segoe UI"/>
                <a:cs typeface="Segoe UI"/>
              </a:rPr>
              <a:t>il</a:t>
            </a:r>
            <a:r>
              <a:rPr sz="1800" i="1" spc="-20" dirty="0">
                <a:latin typeface="Segoe UI"/>
                <a:cs typeface="Segoe UI"/>
              </a:rPr>
              <a:t> </a:t>
            </a:r>
            <a:r>
              <a:rPr sz="1800" i="1" dirty="0">
                <a:latin typeface="Segoe UI"/>
                <a:cs typeface="Segoe UI"/>
              </a:rPr>
              <a:t>doit</a:t>
            </a:r>
            <a:r>
              <a:rPr sz="1800" i="1" spc="-10" dirty="0">
                <a:latin typeface="Segoe UI"/>
                <a:cs typeface="Segoe UI"/>
              </a:rPr>
              <a:t> </a:t>
            </a:r>
            <a:r>
              <a:rPr sz="1800" i="1" dirty="0">
                <a:latin typeface="Segoe UI"/>
                <a:cs typeface="Segoe UI"/>
              </a:rPr>
              <a:t>le</a:t>
            </a:r>
            <a:r>
              <a:rPr sz="1800" i="1" spc="-20" dirty="0">
                <a:latin typeface="Segoe UI"/>
                <a:cs typeface="Segoe UI"/>
              </a:rPr>
              <a:t> </a:t>
            </a:r>
            <a:r>
              <a:rPr sz="1800" i="1" dirty="0">
                <a:latin typeface="Segoe UI"/>
                <a:cs typeface="Segoe UI"/>
              </a:rPr>
              <a:t>faire</a:t>
            </a:r>
            <a:r>
              <a:rPr sz="1800" i="1" spc="-15" dirty="0">
                <a:latin typeface="Segoe UI"/>
                <a:cs typeface="Segoe UI"/>
              </a:rPr>
              <a:t> </a:t>
            </a:r>
            <a:r>
              <a:rPr sz="1800" i="1" dirty="0">
                <a:latin typeface="Segoe UI"/>
                <a:cs typeface="Segoe UI"/>
              </a:rPr>
              <a:t>quand</a:t>
            </a:r>
            <a:r>
              <a:rPr sz="1800" i="1" spc="-10" dirty="0">
                <a:latin typeface="Segoe UI"/>
                <a:cs typeface="Segoe UI"/>
              </a:rPr>
              <a:t> </a:t>
            </a:r>
            <a:r>
              <a:rPr sz="1800" i="1" dirty="0">
                <a:latin typeface="Segoe UI"/>
                <a:cs typeface="Segoe UI"/>
              </a:rPr>
              <a:t>bien</a:t>
            </a:r>
            <a:r>
              <a:rPr sz="1800" i="1" spc="-15" dirty="0">
                <a:latin typeface="Segoe UI"/>
                <a:cs typeface="Segoe UI"/>
              </a:rPr>
              <a:t> </a:t>
            </a:r>
            <a:r>
              <a:rPr sz="1800" i="1" dirty="0">
                <a:latin typeface="Segoe UI"/>
                <a:cs typeface="Segoe UI"/>
              </a:rPr>
              <a:t>même</a:t>
            </a:r>
            <a:r>
              <a:rPr sz="1800" i="1" spc="-10" dirty="0">
                <a:latin typeface="Segoe UI"/>
                <a:cs typeface="Segoe UI"/>
              </a:rPr>
              <a:t> </a:t>
            </a:r>
            <a:r>
              <a:rPr sz="1800" i="1" dirty="0">
                <a:latin typeface="Segoe UI"/>
                <a:cs typeface="Segoe UI"/>
              </a:rPr>
              <a:t>la</a:t>
            </a:r>
            <a:r>
              <a:rPr sz="1800" i="1" spc="-30" dirty="0">
                <a:latin typeface="Segoe UI"/>
                <a:cs typeface="Segoe UI"/>
              </a:rPr>
              <a:t> </a:t>
            </a:r>
            <a:r>
              <a:rPr sz="1800" i="1" dirty="0">
                <a:latin typeface="Segoe UI"/>
                <a:cs typeface="Segoe UI"/>
              </a:rPr>
              <a:t>question lui</a:t>
            </a:r>
            <a:r>
              <a:rPr sz="1800" i="1" spc="-25" dirty="0">
                <a:latin typeface="Segoe UI"/>
                <a:cs typeface="Segoe UI"/>
              </a:rPr>
              <a:t> </a:t>
            </a:r>
            <a:r>
              <a:rPr sz="1800" i="1" dirty="0">
                <a:latin typeface="Segoe UI"/>
                <a:cs typeface="Segoe UI"/>
              </a:rPr>
              <a:t>semblerait</a:t>
            </a:r>
            <a:r>
              <a:rPr sz="1800" i="1" spc="-10" dirty="0">
                <a:latin typeface="Segoe UI"/>
                <a:cs typeface="Segoe UI"/>
              </a:rPr>
              <a:t> </a:t>
            </a:r>
            <a:r>
              <a:rPr sz="1800" i="1" dirty="0">
                <a:latin typeface="Segoe UI"/>
                <a:cs typeface="Segoe UI"/>
              </a:rPr>
              <a:t>superflue.</a:t>
            </a:r>
            <a:r>
              <a:rPr sz="1800" i="1" spc="-35" dirty="0">
                <a:latin typeface="Segoe UI"/>
                <a:cs typeface="Segoe UI"/>
              </a:rPr>
              <a:t> </a:t>
            </a:r>
            <a:r>
              <a:rPr sz="1800" i="1" spc="-50" dirty="0">
                <a:latin typeface="Segoe UI"/>
                <a:cs typeface="Segoe UI"/>
              </a:rPr>
              <a:t>»</a:t>
            </a:r>
            <a:endParaRPr sz="1800" dirty="0">
              <a:latin typeface="Segoe UI"/>
              <a:cs typeface="Segoe UI"/>
            </a:endParaRPr>
          </a:p>
          <a:p>
            <a:pPr marL="12700">
              <a:lnSpc>
                <a:spcPct val="100000"/>
              </a:lnSpc>
              <a:spcBef>
                <a:spcPts val="1800"/>
              </a:spcBef>
            </a:pPr>
            <a:r>
              <a:rPr sz="1800" dirty="0">
                <a:latin typeface="Segoe UI"/>
                <a:cs typeface="Segoe UI"/>
              </a:rPr>
              <a:t>Il</a:t>
            </a:r>
            <a:r>
              <a:rPr sz="1800" spc="225" dirty="0">
                <a:latin typeface="Segoe UI"/>
                <a:cs typeface="Segoe UI"/>
              </a:rPr>
              <a:t> </a:t>
            </a:r>
            <a:r>
              <a:rPr sz="1800" dirty="0">
                <a:latin typeface="Segoe UI"/>
                <a:cs typeface="Segoe UI"/>
              </a:rPr>
              <a:t>considère</a:t>
            </a:r>
            <a:r>
              <a:rPr sz="1800" spc="220" dirty="0">
                <a:latin typeface="Segoe UI"/>
                <a:cs typeface="Segoe UI"/>
              </a:rPr>
              <a:t> </a:t>
            </a:r>
            <a:r>
              <a:rPr sz="1800" dirty="0">
                <a:latin typeface="Segoe UI"/>
                <a:cs typeface="Segoe UI"/>
              </a:rPr>
              <a:t>aussi</a:t>
            </a:r>
            <a:r>
              <a:rPr sz="1800" spc="229" dirty="0">
                <a:latin typeface="Segoe UI"/>
                <a:cs typeface="Segoe UI"/>
              </a:rPr>
              <a:t> </a:t>
            </a:r>
            <a:r>
              <a:rPr sz="1800" dirty="0">
                <a:latin typeface="Segoe UI"/>
                <a:cs typeface="Segoe UI"/>
              </a:rPr>
              <a:t>certaines</a:t>
            </a:r>
            <a:r>
              <a:rPr sz="1800" spc="235" dirty="0">
                <a:latin typeface="Segoe UI"/>
                <a:cs typeface="Segoe UI"/>
              </a:rPr>
              <a:t> </a:t>
            </a:r>
            <a:r>
              <a:rPr sz="1800" dirty="0">
                <a:latin typeface="Segoe UI"/>
                <a:cs typeface="Segoe UI"/>
              </a:rPr>
              <a:t>questions</a:t>
            </a:r>
            <a:r>
              <a:rPr sz="1800" spc="220" dirty="0">
                <a:latin typeface="Segoe UI"/>
                <a:cs typeface="Segoe UI"/>
              </a:rPr>
              <a:t> </a:t>
            </a:r>
            <a:r>
              <a:rPr sz="1800" dirty="0">
                <a:latin typeface="Segoe UI"/>
                <a:cs typeface="Segoe UI"/>
              </a:rPr>
              <a:t>comme</a:t>
            </a:r>
            <a:r>
              <a:rPr sz="1800" spc="229" dirty="0">
                <a:latin typeface="Segoe UI"/>
                <a:cs typeface="Segoe UI"/>
              </a:rPr>
              <a:t> </a:t>
            </a:r>
            <a:r>
              <a:rPr sz="1800" dirty="0">
                <a:latin typeface="Segoe UI"/>
                <a:cs typeface="Segoe UI"/>
              </a:rPr>
              <a:t>pertinentes</a:t>
            </a:r>
            <a:r>
              <a:rPr sz="1800" spc="235" dirty="0">
                <a:latin typeface="Segoe UI"/>
                <a:cs typeface="Segoe UI"/>
              </a:rPr>
              <a:t> </a:t>
            </a:r>
            <a:r>
              <a:rPr sz="1800" i="1" dirty="0">
                <a:latin typeface="Segoe UI"/>
                <a:cs typeface="Segoe UI"/>
              </a:rPr>
              <a:t>«</a:t>
            </a:r>
            <a:r>
              <a:rPr sz="1800" i="1" spc="225" dirty="0">
                <a:latin typeface="Segoe UI"/>
                <a:cs typeface="Segoe UI"/>
              </a:rPr>
              <a:t> </a:t>
            </a:r>
            <a:r>
              <a:rPr sz="1800" i="1" dirty="0">
                <a:latin typeface="Segoe UI"/>
                <a:cs typeface="Segoe UI"/>
              </a:rPr>
              <a:t>au</a:t>
            </a:r>
            <a:r>
              <a:rPr sz="1800" i="1" spc="235" dirty="0">
                <a:latin typeface="Segoe UI"/>
                <a:cs typeface="Segoe UI"/>
              </a:rPr>
              <a:t> </a:t>
            </a:r>
            <a:r>
              <a:rPr sz="1800" i="1" dirty="0">
                <a:latin typeface="Segoe UI"/>
                <a:cs typeface="Segoe UI"/>
              </a:rPr>
              <a:t>regard</a:t>
            </a:r>
            <a:r>
              <a:rPr sz="1800" i="1" spc="235" dirty="0">
                <a:latin typeface="Segoe UI"/>
                <a:cs typeface="Segoe UI"/>
              </a:rPr>
              <a:t> </a:t>
            </a:r>
            <a:r>
              <a:rPr sz="1800" i="1" dirty="0">
                <a:latin typeface="Segoe UI"/>
                <a:cs typeface="Segoe UI"/>
              </a:rPr>
              <a:t>des</a:t>
            </a:r>
            <a:r>
              <a:rPr sz="1800" i="1" spc="225" dirty="0">
                <a:latin typeface="Segoe UI"/>
                <a:cs typeface="Segoe UI"/>
              </a:rPr>
              <a:t> </a:t>
            </a:r>
            <a:r>
              <a:rPr sz="1800" b="1" i="1" dirty="0">
                <a:latin typeface="Segoe UI"/>
                <a:cs typeface="Segoe UI"/>
              </a:rPr>
              <a:t>incertitudes</a:t>
            </a:r>
            <a:r>
              <a:rPr sz="1800" b="1" i="1" spc="235" dirty="0">
                <a:latin typeface="Segoe UI"/>
                <a:cs typeface="Segoe UI"/>
              </a:rPr>
              <a:t> </a:t>
            </a:r>
            <a:r>
              <a:rPr sz="1800" b="1" i="1" dirty="0">
                <a:latin typeface="Segoe UI"/>
                <a:cs typeface="Segoe UI"/>
              </a:rPr>
              <a:t>et</a:t>
            </a:r>
            <a:r>
              <a:rPr sz="1800" b="1" i="1" spc="225" dirty="0">
                <a:latin typeface="Segoe UI"/>
                <a:cs typeface="Segoe UI"/>
              </a:rPr>
              <a:t> </a:t>
            </a:r>
            <a:r>
              <a:rPr sz="1800" b="1" i="1" dirty="0">
                <a:latin typeface="Segoe UI"/>
                <a:cs typeface="Segoe UI"/>
              </a:rPr>
              <a:t>ambiguïtés</a:t>
            </a:r>
            <a:r>
              <a:rPr sz="1800" b="1" i="1" spc="235" dirty="0">
                <a:latin typeface="Segoe UI"/>
                <a:cs typeface="Segoe UI"/>
              </a:rPr>
              <a:t> </a:t>
            </a:r>
            <a:r>
              <a:rPr sz="1800" i="1" spc="-10" dirty="0">
                <a:latin typeface="Segoe UI"/>
                <a:cs typeface="Segoe UI"/>
              </a:rPr>
              <a:t>contenues</a:t>
            </a:r>
            <a:endParaRPr sz="1800" dirty="0">
              <a:latin typeface="Segoe UI"/>
              <a:cs typeface="Segoe UI"/>
            </a:endParaRPr>
          </a:p>
          <a:p>
            <a:pPr marL="12700">
              <a:lnSpc>
                <a:spcPct val="100000"/>
              </a:lnSpc>
            </a:pPr>
            <a:r>
              <a:rPr sz="1800" i="1" dirty="0">
                <a:latin typeface="Segoe UI"/>
                <a:cs typeface="Segoe UI"/>
              </a:rPr>
              <a:t>dans</a:t>
            </a:r>
            <a:r>
              <a:rPr sz="1800" i="1" spc="-25" dirty="0">
                <a:latin typeface="Segoe UI"/>
                <a:cs typeface="Segoe UI"/>
              </a:rPr>
              <a:t> </a:t>
            </a:r>
            <a:r>
              <a:rPr sz="1800" i="1" dirty="0">
                <a:latin typeface="Segoe UI"/>
                <a:cs typeface="Segoe UI"/>
              </a:rPr>
              <a:t>le</a:t>
            </a:r>
            <a:r>
              <a:rPr sz="1800" i="1" spc="-30" dirty="0">
                <a:latin typeface="Segoe UI"/>
                <a:cs typeface="Segoe UI"/>
              </a:rPr>
              <a:t> </a:t>
            </a:r>
            <a:r>
              <a:rPr sz="1800" i="1" dirty="0">
                <a:latin typeface="Segoe UI"/>
                <a:cs typeface="Segoe UI"/>
              </a:rPr>
              <a:t>dossier</a:t>
            </a:r>
            <a:r>
              <a:rPr sz="1800" i="1" spc="-25" dirty="0">
                <a:latin typeface="Segoe UI"/>
                <a:cs typeface="Segoe UI"/>
              </a:rPr>
              <a:t> </a:t>
            </a:r>
            <a:r>
              <a:rPr sz="1800" i="1" dirty="0">
                <a:latin typeface="Segoe UI"/>
                <a:cs typeface="Segoe UI"/>
              </a:rPr>
              <a:t>de</a:t>
            </a:r>
            <a:r>
              <a:rPr sz="1800" i="1" spc="-25" dirty="0">
                <a:latin typeface="Segoe UI"/>
                <a:cs typeface="Segoe UI"/>
              </a:rPr>
              <a:t> </a:t>
            </a:r>
            <a:r>
              <a:rPr sz="1800" i="1" dirty="0">
                <a:latin typeface="Segoe UI"/>
                <a:cs typeface="Segoe UI"/>
              </a:rPr>
              <a:t>nature</a:t>
            </a:r>
            <a:r>
              <a:rPr sz="1800" i="1" spc="-20" dirty="0">
                <a:latin typeface="Segoe UI"/>
                <a:cs typeface="Segoe UI"/>
              </a:rPr>
              <a:t> </a:t>
            </a:r>
            <a:r>
              <a:rPr sz="1800" i="1" dirty="0">
                <a:latin typeface="Segoe UI"/>
                <a:cs typeface="Segoe UI"/>
              </a:rPr>
              <a:t>à</a:t>
            </a:r>
            <a:r>
              <a:rPr sz="1800" i="1" spc="-25" dirty="0">
                <a:latin typeface="Segoe UI"/>
                <a:cs typeface="Segoe UI"/>
              </a:rPr>
              <a:t> </a:t>
            </a:r>
            <a:r>
              <a:rPr sz="1800" i="1" dirty="0">
                <a:latin typeface="Segoe UI"/>
                <a:cs typeface="Segoe UI"/>
              </a:rPr>
              <a:t>influencer</a:t>
            </a:r>
            <a:r>
              <a:rPr sz="1800" i="1" spc="-35" dirty="0">
                <a:latin typeface="Segoe UI"/>
                <a:cs typeface="Segoe UI"/>
              </a:rPr>
              <a:t> </a:t>
            </a:r>
            <a:r>
              <a:rPr sz="1800" i="1" dirty="0">
                <a:latin typeface="Segoe UI"/>
                <a:cs typeface="Segoe UI"/>
              </a:rPr>
              <a:t>la</a:t>
            </a:r>
            <a:r>
              <a:rPr sz="1800" i="1" spc="-40" dirty="0">
                <a:latin typeface="Segoe UI"/>
                <a:cs typeface="Segoe UI"/>
              </a:rPr>
              <a:t> </a:t>
            </a:r>
            <a:r>
              <a:rPr sz="1800" i="1" dirty="0">
                <a:latin typeface="Segoe UI"/>
                <a:cs typeface="Segoe UI"/>
              </a:rPr>
              <a:t>manière</a:t>
            </a:r>
            <a:r>
              <a:rPr sz="1800" i="1" spc="-15" dirty="0">
                <a:latin typeface="Segoe UI"/>
                <a:cs typeface="Segoe UI"/>
              </a:rPr>
              <a:t> </a:t>
            </a:r>
            <a:r>
              <a:rPr sz="1800" i="1" dirty="0">
                <a:latin typeface="Segoe UI"/>
                <a:cs typeface="Segoe UI"/>
              </a:rPr>
              <a:t>dont</a:t>
            </a:r>
            <a:r>
              <a:rPr sz="1800" i="1" spc="-15" dirty="0">
                <a:latin typeface="Segoe UI"/>
                <a:cs typeface="Segoe UI"/>
              </a:rPr>
              <a:t> </a:t>
            </a:r>
            <a:r>
              <a:rPr sz="1800" i="1" dirty="0">
                <a:latin typeface="Segoe UI"/>
                <a:cs typeface="Segoe UI"/>
              </a:rPr>
              <a:t>le</a:t>
            </a:r>
            <a:r>
              <a:rPr sz="1800" i="1" spc="-35" dirty="0">
                <a:latin typeface="Segoe UI"/>
                <a:cs typeface="Segoe UI"/>
              </a:rPr>
              <a:t> </a:t>
            </a:r>
            <a:r>
              <a:rPr sz="1800" i="1" dirty="0">
                <a:latin typeface="Segoe UI"/>
                <a:cs typeface="Segoe UI"/>
              </a:rPr>
              <a:t>candidat</a:t>
            </a:r>
            <a:r>
              <a:rPr sz="1800" i="1" spc="-15" dirty="0">
                <a:latin typeface="Segoe UI"/>
                <a:cs typeface="Segoe UI"/>
              </a:rPr>
              <a:t> </a:t>
            </a:r>
            <a:r>
              <a:rPr sz="1800" i="1" dirty="0">
                <a:latin typeface="Segoe UI"/>
                <a:cs typeface="Segoe UI"/>
              </a:rPr>
              <a:t>pouvait</a:t>
            </a:r>
            <a:r>
              <a:rPr sz="1800" i="1" spc="-20" dirty="0">
                <a:latin typeface="Segoe UI"/>
                <a:cs typeface="Segoe UI"/>
              </a:rPr>
              <a:t> </a:t>
            </a:r>
            <a:r>
              <a:rPr sz="1800" i="1" dirty="0">
                <a:latin typeface="Segoe UI"/>
                <a:cs typeface="Segoe UI"/>
              </a:rPr>
              <a:t>comprendre</a:t>
            </a:r>
            <a:r>
              <a:rPr sz="1800" i="1" spc="-15" dirty="0">
                <a:latin typeface="Segoe UI"/>
                <a:cs typeface="Segoe UI"/>
              </a:rPr>
              <a:t> </a:t>
            </a:r>
            <a:r>
              <a:rPr sz="1800" i="1" dirty="0">
                <a:latin typeface="Segoe UI"/>
                <a:cs typeface="Segoe UI"/>
              </a:rPr>
              <a:t>les</a:t>
            </a:r>
            <a:r>
              <a:rPr sz="1800" i="1" spc="-25" dirty="0">
                <a:latin typeface="Segoe UI"/>
                <a:cs typeface="Segoe UI"/>
              </a:rPr>
              <a:t> </a:t>
            </a:r>
            <a:r>
              <a:rPr sz="1800" i="1" dirty="0">
                <a:latin typeface="Segoe UI"/>
                <a:cs typeface="Segoe UI"/>
              </a:rPr>
              <a:t>besoins</a:t>
            </a:r>
            <a:r>
              <a:rPr sz="1800" i="1" spc="-30" dirty="0">
                <a:latin typeface="Segoe UI"/>
                <a:cs typeface="Segoe UI"/>
              </a:rPr>
              <a:t> </a:t>
            </a:r>
            <a:r>
              <a:rPr sz="1800" i="1" dirty="0">
                <a:latin typeface="Segoe UI"/>
                <a:cs typeface="Segoe UI"/>
              </a:rPr>
              <a:t>de</a:t>
            </a:r>
            <a:r>
              <a:rPr sz="1800" i="1" spc="-25" dirty="0">
                <a:latin typeface="Segoe UI"/>
                <a:cs typeface="Segoe UI"/>
              </a:rPr>
              <a:t> </a:t>
            </a:r>
            <a:r>
              <a:rPr sz="1800" i="1" spc="-10" dirty="0">
                <a:latin typeface="Segoe UI"/>
                <a:cs typeface="Segoe UI"/>
              </a:rPr>
              <a:t>l’acheteur</a:t>
            </a:r>
            <a:r>
              <a:rPr sz="1800" i="1" spc="-35" dirty="0">
                <a:latin typeface="Segoe UI"/>
                <a:cs typeface="Segoe UI"/>
              </a:rPr>
              <a:t> </a:t>
            </a:r>
            <a:r>
              <a:rPr sz="1800" i="1" spc="-25" dirty="0">
                <a:latin typeface="Segoe UI"/>
                <a:cs typeface="Segoe UI"/>
              </a:rPr>
              <a:t>».</a:t>
            </a:r>
            <a:endParaRPr sz="1800" dirty="0">
              <a:latin typeface="Segoe UI"/>
              <a:cs typeface="Segoe UI"/>
            </a:endParaRPr>
          </a:p>
          <a:p>
            <a:pPr marL="12700">
              <a:lnSpc>
                <a:spcPct val="100000"/>
              </a:lnSpc>
              <a:spcBef>
                <a:spcPts val="1805"/>
              </a:spcBef>
            </a:pPr>
            <a:r>
              <a:rPr sz="1800" dirty="0">
                <a:latin typeface="Segoe UI"/>
                <a:cs typeface="Segoe UI"/>
              </a:rPr>
              <a:t>Enfin,</a:t>
            </a:r>
            <a:r>
              <a:rPr sz="1800" spc="-50" dirty="0">
                <a:latin typeface="Segoe UI"/>
                <a:cs typeface="Segoe UI"/>
              </a:rPr>
              <a:t> </a:t>
            </a:r>
            <a:r>
              <a:rPr sz="1800" dirty="0">
                <a:latin typeface="Segoe UI"/>
                <a:cs typeface="Segoe UI"/>
              </a:rPr>
              <a:t>concernant</a:t>
            </a:r>
            <a:r>
              <a:rPr sz="1800" spc="-35" dirty="0">
                <a:latin typeface="Segoe UI"/>
                <a:cs typeface="Segoe UI"/>
              </a:rPr>
              <a:t> </a:t>
            </a:r>
            <a:r>
              <a:rPr sz="1800" dirty="0">
                <a:latin typeface="Segoe UI"/>
                <a:cs typeface="Segoe UI"/>
              </a:rPr>
              <a:t>un</a:t>
            </a:r>
            <a:r>
              <a:rPr sz="1800" spc="-50" dirty="0">
                <a:latin typeface="Segoe UI"/>
                <a:cs typeface="Segoe UI"/>
              </a:rPr>
              <a:t> </a:t>
            </a:r>
            <a:r>
              <a:rPr sz="1800" dirty="0">
                <a:latin typeface="Segoe UI"/>
                <a:cs typeface="Segoe UI"/>
              </a:rPr>
              <a:t>éventuel</a:t>
            </a:r>
            <a:r>
              <a:rPr sz="1800" spc="-30" dirty="0">
                <a:latin typeface="Segoe UI"/>
                <a:cs typeface="Segoe UI"/>
              </a:rPr>
              <a:t> </a:t>
            </a:r>
            <a:r>
              <a:rPr sz="1800" dirty="0">
                <a:latin typeface="Segoe UI"/>
                <a:cs typeface="Segoe UI"/>
              </a:rPr>
              <a:t>manque</a:t>
            </a:r>
            <a:r>
              <a:rPr sz="1800" spc="-45" dirty="0">
                <a:latin typeface="Segoe UI"/>
                <a:cs typeface="Segoe UI"/>
              </a:rPr>
              <a:t> </a:t>
            </a:r>
            <a:r>
              <a:rPr sz="1800" dirty="0">
                <a:latin typeface="Segoe UI"/>
                <a:cs typeface="Segoe UI"/>
              </a:rPr>
              <a:t>de</a:t>
            </a:r>
            <a:r>
              <a:rPr sz="1800" spc="-35" dirty="0">
                <a:latin typeface="Segoe UI"/>
                <a:cs typeface="Segoe UI"/>
              </a:rPr>
              <a:t> </a:t>
            </a:r>
            <a:r>
              <a:rPr sz="1800" dirty="0">
                <a:latin typeface="Segoe UI"/>
                <a:cs typeface="Segoe UI"/>
              </a:rPr>
              <a:t>temps</a:t>
            </a:r>
            <a:r>
              <a:rPr sz="1800" spc="-25" dirty="0">
                <a:latin typeface="Segoe UI"/>
                <a:cs typeface="Segoe UI"/>
              </a:rPr>
              <a:t> </a:t>
            </a:r>
            <a:r>
              <a:rPr sz="1800" dirty="0">
                <a:latin typeface="Segoe UI"/>
                <a:cs typeface="Segoe UI"/>
              </a:rPr>
              <a:t>pour</a:t>
            </a:r>
            <a:r>
              <a:rPr sz="1800" spc="-40" dirty="0">
                <a:latin typeface="Segoe UI"/>
                <a:cs typeface="Segoe UI"/>
              </a:rPr>
              <a:t> </a:t>
            </a:r>
            <a:r>
              <a:rPr sz="1800" dirty="0">
                <a:latin typeface="Segoe UI"/>
                <a:cs typeface="Segoe UI"/>
              </a:rPr>
              <a:t>répondre,</a:t>
            </a:r>
            <a:r>
              <a:rPr sz="1800" spc="-35" dirty="0">
                <a:latin typeface="Segoe UI"/>
                <a:cs typeface="Segoe UI"/>
              </a:rPr>
              <a:t> </a:t>
            </a:r>
            <a:r>
              <a:rPr sz="1800" dirty="0">
                <a:latin typeface="Segoe UI"/>
                <a:cs typeface="Segoe UI"/>
              </a:rPr>
              <a:t>il</a:t>
            </a:r>
            <a:r>
              <a:rPr sz="1800" spc="-20" dirty="0">
                <a:latin typeface="Segoe UI"/>
                <a:cs typeface="Segoe UI"/>
              </a:rPr>
              <a:t> </a:t>
            </a:r>
            <a:r>
              <a:rPr sz="1800" dirty="0">
                <a:latin typeface="Segoe UI"/>
                <a:cs typeface="Segoe UI"/>
              </a:rPr>
              <a:t>indique</a:t>
            </a:r>
            <a:r>
              <a:rPr sz="1800" spc="-35" dirty="0">
                <a:latin typeface="Segoe UI"/>
                <a:cs typeface="Segoe UI"/>
              </a:rPr>
              <a:t> </a:t>
            </a:r>
            <a:r>
              <a:rPr sz="1800" dirty="0">
                <a:latin typeface="Segoe UI"/>
                <a:cs typeface="Segoe UI"/>
              </a:rPr>
              <a:t>que</a:t>
            </a:r>
            <a:r>
              <a:rPr sz="1800" spc="-35" dirty="0">
                <a:latin typeface="Segoe UI"/>
                <a:cs typeface="Segoe UI"/>
              </a:rPr>
              <a:t> </a:t>
            </a:r>
            <a:r>
              <a:rPr sz="1800" spc="-10" dirty="0">
                <a:latin typeface="Segoe UI"/>
                <a:cs typeface="Segoe UI"/>
              </a:rPr>
              <a:t>l’acheteur</a:t>
            </a:r>
            <a:r>
              <a:rPr sz="1800" spc="-20" dirty="0">
                <a:latin typeface="Segoe UI"/>
                <a:cs typeface="Segoe UI"/>
              </a:rPr>
              <a:t> </a:t>
            </a:r>
            <a:r>
              <a:rPr sz="1800" dirty="0">
                <a:latin typeface="Segoe UI"/>
                <a:cs typeface="Segoe UI"/>
              </a:rPr>
              <a:t>aurait</a:t>
            </a:r>
            <a:r>
              <a:rPr sz="1800" spc="-40" dirty="0">
                <a:latin typeface="Segoe UI"/>
                <a:cs typeface="Segoe UI"/>
              </a:rPr>
              <a:t> </a:t>
            </a:r>
            <a:r>
              <a:rPr sz="1800" dirty="0">
                <a:latin typeface="Segoe UI"/>
                <a:cs typeface="Segoe UI"/>
              </a:rPr>
              <a:t>dû</a:t>
            </a:r>
            <a:r>
              <a:rPr sz="1800" spc="-25" dirty="0">
                <a:latin typeface="Segoe UI"/>
                <a:cs typeface="Segoe UI"/>
              </a:rPr>
              <a:t> </a:t>
            </a:r>
            <a:r>
              <a:rPr sz="1800" dirty="0">
                <a:latin typeface="Segoe UI"/>
                <a:cs typeface="Segoe UI"/>
              </a:rPr>
              <a:t>reporter</a:t>
            </a:r>
            <a:r>
              <a:rPr sz="1800" spc="-25" dirty="0">
                <a:latin typeface="Segoe UI"/>
                <a:cs typeface="Segoe UI"/>
              </a:rPr>
              <a:t> </a:t>
            </a:r>
            <a:r>
              <a:rPr sz="1800" dirty="0">
                <a:latin typeface="Segoe UI"/>
                <a:cs typeface="Segoe UI"/>
              </a:rPr>
              <a:t>la</a:t>
            </a:r>
            <a:r>
              <a:rPr sz="1800" spc="-20" dirty="0">
                <a:latin typeface="Segoe UI"/>
                <a:cs typeface="Segoe UI"/>
              </a:rPr>
              <a:t> </a:t>
            </a:r>
            <a:r>
              <a:rPr sz="1800" spc="-10" dirty="0">
                <a:latin typeface="Segoe UI"/>
                <a:cs typeface="Segoe UI"/>
              </a:rPr>
              <a:t>DLRO.</a:t>
            </a:r>
            <a:endParaRPr sz="1800" dirty="0">
              <a:latin typeface="Segoe UI"/>
              <a:cs typeface="Segoe UI"/>
            </a:endParaRPr>
          </a:p>
        </p:txBody>
      </p:sp>
    </p:spTree>
    <p:extLst>
      <p:ext uri="{BB962C8B-B14F-4D97-AF65-F5344CB8AC3E}">
        <p14:creationId xmlns:p14="http://schemas.microsoft.com/office/powerpoint/2010/main" val="5234743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4C58C4-8DE8-563F-98EF-C9FD4968FC80}"/>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EC44294A-5B40-7B4F-06E5-2F1B81490582}"/>
              </a:ext>
            </a:extLst>
          </p:cNvPr>
          <p:cNvSpPr/>
          <p:nvPr/>
        </p:nvSpPr>
        <p:spPr bwMode="auto">
          <a:xfrm>
            <a:off x="0" y="-33459"/>
            <a:ext cx="9879724" cy="708116"/>
          </a:xfrm>
          <a:prstGeom prst="rect">
            <a:avLst/>
          </a:prstGeom>
          <a:solidFill>
            <a:srgbClr val="FFCC00"/>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lang="fr-FR" sz="2000" b="1" dirty="0">
                <a:solidFill>
                  <a:srgbClr val="FFFFFF"/>
                </a:solidFill>
                <a:latin typeface="Century Gothic" panose="020B0502020202020204" pitchFamily="34" charset="0"/>
              </a:rPr>
              <a:t>Les offres inacceptables en accord-cadre</a:t>
            </a:r>
            <a:endParaRPr kumimoji="0" lang="fr-FR" sz="2000" b="1" i="0" u="none" strike="noStrike" kern="1200" cap="none" spc="0" normalizeH="0" baseline="0" noProof="0" dirty="0">
              <a:ln>
                <a:noFill/>
              </a:ln>
              <a:solidFill>
                <a:srgbClr val="FFFFFF"/>
              </a:solidFill>
              <a:effectLst/>
              <a:uLnTx/>
              <a:uFillTx/>
              <a:latin typeface="Century Gothic" panose="020B0502020202020204" pitchFamily="34" charset="0"/>
            </a:endParaRPr>
          </a:p>
        </p:txBody>
      </p:sp>
      <p:grpSp>
        <p:nvGrpSpPr>
          <p:cNvPr id="5" name="Groupe 4">
            <a:extLst>
              <a:ext uri="{FF2B5EF4-FFF2-40B4-BE49-F238E27FC236}">
                <a16:creationId xmlns:a16="http://schemas.microsoft.com/office/drawing/2014/main" id="{87923F3D-FDD9-A5CA-D3B4-F5E716410934}"/>
              </a:ext>
            </a:extLst>
          </p:cNvPr>
          <p:cNvGrpSpPr/>
          <p:nvPr/>
        </p:nvGrpSpPr>
        <p:grpSpPr>
          <a:xfrm>
            <a:off x="0" y="6478964"/>
            <a:ext cx="12192000" cy="406420"/>
            <a:chOff x="-1524000" y="1294388"/>
            <a:chExt cx="12192000" cy="406420"/>
          </a:xfrm>
        </p:grpSpPr>
        <p:sp>
          <p:nvSpPr>
            <p:cNvPr id="6" name="Rectangle 5">
              <a:extLst>
                <a:ext uri="{FF2B5EF4-FFF2-40B4-BE49-F238E27FC236}">
                  <a16:creationId xmlns:a16="http://schemas.microsoft.com/office/drawing/2014/main" id="{95926DC5-11CA-F5F8-13DC-EB45FADB5EAA}"/>
                </a:ext>
              </a:extLst>
            </p:cNvPr>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 name="Text Box 6">
              <a:extLst>
                <a:ext uri="{FF2B5EF4-FFF2-40B4-BE49-F238E27FC236}">
                  <a16:creationId xmlns:a16="http://schemas.microsoft.com/office/drawing/2014/main" id="{7208D9BC-3B11-03C8-0E9A-DB24F546C663}"/>
                </a:ext>
              </a:extLst>
            </p:cNvPr>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13</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9" name="Rectangle 8">
            <a:extLst>
              <a:ext uri="{FF2B5EF4-FFF2-40B4-BE49-F238E27FC236}">
                <a16:creationId xmlns:a16="http://schemas.microsoft.com/office/drawing/2014/main" id="{089750BE-2A9B-1B9C-5B34-2E2E88E040AA}"/>
              </a:ext>
            </a:extLst>
          </p:cNvPr>
          <p:cNvSpPr/>
          <p:nvPr/>
        </p:nvSpPr>
        <p:spPr bwMode="auto">
          <a:xfrm>
            <a:off x="9879724" y="-16042"/>
            <a:ext cx="2312275"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lang="fr-FR" sz="2800" b="1" dirty="0">
                <a:solidFill>
                  <a:srgbClr val="FFFFFF"/>
                </a:solidFill>
                <a:latin typeface="Century Gothic" panose="020B0502020202020204" pitchFamily="34" charset="0"/>
              </a:rPr>
              <a:t>PASSATION</a:t>
            </a:r>
            <a:endParaRPr kumimoji="0" lang="fr-FR" sz="14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2" name="object 3">
            <a:extLst>
              <a:ext uri="{FF2B5EF4-FFF2-40B4-BE49-F238E27FC236}">
                <a16:creationId xmlns:a16="http://schemas.microsoft.com/office/drawing/2014/main" id="{48D7B346-36D3-26DB-B5E6-167FAE75F94C}"/>
              </a:ext>
            </a:extLst>
          </p:cNvPr>
          <p:cNvSpPr txBox="1"/>
          <p:nvPr/>
        </p:nvSpPr>
        <p:spPr>
          <a:xfrm>
            <a:off x="283073" y="1364615"/>
            <a:ext cx="11715750" cy="4128770"/>
          </a:xfrm>
          <a:prstGeom prst="rect">
            <a:avLst/>
          </a:prstGeom>
        </p:spPr>
        <p:txBody>
          <a:bodyPr vert="horz" wrap="square" lIns="0" tIns="13335" rIns="0" bIns="0" rtlCol="0">
            <a:spAutoFit/>
          </a:bodyPr>
          <a:lstStyle/>
          <a:p>
            <a:pPr marL="12700" algn="just">
              <a:lnSpc>
                <a:spcPct val="100000"/>
              </a:lnSpc>
              <a:spcBef>
                <a:spcPts val="105"/>
              </a:spcBef>
            </a:pPr>
            <a:r>
              <a:rPr sz="2000" b="1" dirty="0">
                <a:solidFill>
                  <a:srgbClr val="FF9900"/>
                </a:solidFill>
                <a:latin typeface="Segoe UI"/>
                <a:cs typeface="Segoe UI"/>
              </a:rPr>
              <a:t>Conseil</a:t>
            </a:r>
            <a:r>
              <a:rPr sz="2000" b="1" spc="-40" dirty="0">
                <a:solidFill>
                  <a:srgbClr val="FF9900"/>
                </a:solidFill>
                <a:latin typeface="Segoe UI"/>
                <a:cs typeface="Segoe UI"/>
              </a:rPr>
              <a:t> </a:t>
            </a:r>
            <a:r>
              <a:rPr sz="2000" b="1" dirty="0">
                <a:solidFill>
                  <a:srgbClr val="FF9900"/>
                </a:solidFill>
                <a:latin typeface="Segoe UI"/>
                <a:cs typeface="Segoe UI"/>
              </a:rPr>
              <a:t>d'État,</a:t>
            </a:r>
            <a:r>
              <a:rPr sz="2000" b="1" spc="-60" dirty="0">
                <a:solidFill>
                  <a:srgbClr val="FF9900"/>
                </a:solidFill>
                <a:latin typeface="Segoe UI"/>
                <a:cs typeface="Segoe UI"/>
              </a:rPr>
              <a:t> </a:t>
            </a:r>
            <a:r>
              <a:rPr sz="2000" b="1" dirty="0">
                <a:solidFill>
                  <a:srgbClr val="FF9900"/>
                </a:solidFill>
                <a:latin typeface="Segoe UI"/>
                <a:cs typeface="Segoe UI"/>
              </a:rPr>
              <a:t>Chambres</a:t>
            </a:r>
            <a:r>
              <a:rPr sz="2000" b="1" spc="-45" dirty="0">
                <a:solidFill>
                  <a:srgbClr val="FF9900"/>
                </a:solidFill>
                <a:latin typeface="Segoe UI"/>
                <a:cs typeface="Segoe UI"/>
              </a:rPr>
              <a:t> </a:t>
            </a:r>
            <a:r>
              <a:rPr sz="2000" b="1" dirty="0">
                <a:solidFill>
                  <a:srgbClr val="FF9900"/>
                </a:solidFill>
                <a:latin typeface="Segoe UI"/>
                <a:cs typeface="Segoe UI"/>
              </a:rPr>
              <a:t>réunies,</a:t>
            </a:r>
            <a:r>
              <a:rPr sz="2000" b="1" spc="-10" dirty="0">
                <a:solidFill>
                  <a:srgbClr val="FF9900"/>
                </a:solidFill>
                <a:latin typeface="Segoe UI"/>
                <a:cs typeface="Segoe UI"/>
              </a:rPr>
              <a:t> </a:t>
            </a:r>
            <a:r>
              <a:rPr sz="2000" b="1" dirty="0">
                <a:solidFill>
                  <a:srgbClr val="FF9900"/>
                </a:solidFill>
                <a:latin typeface="Segoe UI"/>
                <a:cs typeface="Segoe UI"/>
              </a:rPr>
              <a:t>12</a:t>
            </a:r>
            <a:r>
              <a:rPr sz="2000" b="1" spc="-40" dirty="0">
                <a:solidFill>
                  <a:srgbClr val="FF9900"/>
                </a:solidFill>
                <a:latin typeface="Segoe UI"/>
                <a:cs typeface="Segoe UI"/>
              </a:rPr>
              <a:t> </a:t>
            </a:r>
            <a:r>
              <a:rPr sz="2000" b="1" dirty="0">
                <a:solidFill>
                  <a:srgbClr val="FF9900"/>
                </a:solidFill>
                <a:latin typeface="Segoe UI"/>
                <a:cs typeface="Segoe UI"/>
              </a:rPr>
              <a:t>juin</a:t>
            </a:r>
            <a:r>
              <a:rPr sz="2000" b="1" spc="-40" dirty="0">
                <a:solidFill>
                  <a:srgbClr val="FF9900"/>
                </a:solidFill>
                <a:latin typeface="Segoe UI"/>
                <a:cs typeface="Segoe UI"/>
              </a:rPr>
              <a:t> </a:t>
            </a:r>
            <a:r>
              <a:rPr sz="2000" b="1" dirty="0">
                <a:solidFill>
                  <a:srgbClr val="FF9900"/>
                </a:solidFill>
                <a:latin typeface="Segoe UI"/>
                <a:cs typeface="Segoe UI"/>
              </a:rPr>
              <a:t>2024,</a:t>
            </a:r>
            <a:r>
              <a:rPr sz="2000" b="1" spc="-45" dirty="0">
                <a:solidFill>
                  <a:srgbClr val="FF9900"/>
                </a:solidFill>
                <a:latin typeface="Segoe UI"/>
                <a:cs typeface="Segoe UI"/>
              </a:rPr>
              <a:t> </a:t>
            </a:r>
            <a:r>
              <a:rPr sz="2000" b="1" spc="-10" dirty="0">
                <a:solidFill>
                  <a:srgbClr val="FF9900"/>
                </a:solidFill>
                <a:latin typeface="Segoe UI"/>
                <a:cs typeface="Segoe UI"/>
              </a:rPr>
              <a:t>n</a:t>
            </a:r>
            <a:r>
              <a:rPr sz="2000" spc="-10" dirty="0">
                <a:solidFill>
                  <a:srgbClr val="FF9900"/>
                </a:solidFill>
                <a:latin typeface="Segoe UI Black"/>
                <a:cs typeface="Segoe UI Black"/>
              </a:rPr>
              <a:t>°</a:t>
            </a:r>
            <a:r>
              <a:rPr sz="2000" b="1" spc="-10" dirty="0">
                <a:solidFill>
                  <a:srgbClr val="FF9900"/>
                </a:solidFill>
                <a:latin typeface="Segoe UI"/>
                <a:cs typeface="Segoe UI"/>
              </a:rPr>
              <a:t>475214</a:t>
            </a:r>
            <a:endParaRPr sz="2000" dirty="0">
              <a:solidFill>
                <a:srgbClr val="FF9900"/>
              </a:solidFill>
              <a:latin typeface="Segoe UI"/>
              <a:cs typeface="Segoe UI"/>
            </a:endParaRPr>
          </a:p>
          <a:p>
            <a:pPr marL="12700" marR="6350" algn="just">
              <a:lnSpc>
                <a:spcPct val="110000"/>
              </a:lnSpc>
              <a:spcBef>
                <a:spcPts val="1600"/>
              </a:spcBef>
            </a:pPr>
            <a:r>
              <a:rPr sz="2000" spc="-40" dirty="0">
                <a:latin typeface="Segoe UI"/>
                <a:cs typeface="Segoe UI"/>
              </a:rPr>
              <a:t>L’offre</a:t>
            </a:r>
            <a:r>
              <a:rPr sz="2000" spc="-20" dirty="0">
                <a:latin typeface="Segoe UI"/>
                <a:cs typeface="Segoe UI"/>
              </a:rPr>
              <a:t> </a:t>
            </a:r>
            <a:r>
              <a:rPr sz="2000" dirty="0">
                <a:latin typeface="Segoe UI"/>
                <a:cs typeface="Segoe UI"/>
              </a:rPr>
              <a:t>d’un</a:t>
            </a:r>
            <a:r>
              <a:rPr sz="2000" spc="-5" dirty="0">
                <a:latin typeface="Segoe UI"/>
                <a:cs typeface="Segoe UI"/>
              </a:rPr>
              <a:t> </a:t>
            </a:r>
            <a:r>
              <a:rPr sz="2000" dirty="0">
                <a:latin typeface="Segoe UI"/>
                <a:cs typeface="Segoe UI"/>
              </a:rPr>
              <a:t>candidat</a:t>
            </a:r>
            <a:r>
              <a:rPr sz="2000" spc="-15" dirty="0">
                <a:latin typeface="Segoe UI"/>
                <a:cs typeface="Segoe UI"/>
              </a:rPr>
              <a:t> </a:t>
            </a:r>
            <a:r>
              <a:rPr sz="2000" dirty="0">
                <a:latin typeface="Segoe UI"/>
                <a:cs typeface="Segoe UI"/>
              </a:rPr>
              <a:t>a</a:t>
            </a:r>
            <a:r>
              <a:rPr sz="2000" spc="-15" dirty="0">
                <a:latin typeface="Segoe UI"/>
                <a:cs typeface="Segoe UI"/>
              </a:rPr>
              <a:t> </a:t>
            </a:r>
            <a:r>
              <a:rPr sz="2000" dirty="0">
                <a:latin typeface="Segoe UI"/>
                <a:cs typeface="Segoe UI"/>
              </a:rPr>
              <a:t>été</a:t>
            </a:r>
            <a:r>
              <a:rPr sz="2000" spc="-20" dirty="0">
                <a:latin typeface="Segoe UI"/>
                <a:cs typeface="Segoe UI"/>
              </a:rPr>
              <a:t> </a:t>
            </a:r>
            <a:r>
              <a:rPr sz="2000" dirty="0">
                <a:latin typeface="Segoe UI"/>
                <a:cs typeface="Segoe UI"/>
              </a:rPr>
              <a:t>déclarée</a:t>
            </a:r>
            <a:r>
              <a:rPr sz="2000" spc="-15" dirty="0">
                <a:latin typeface="Segoe UI"/>
                <a:cs typeface="Segoe UI"/>
              </a:rPr>
              <a:t> </a:t>
            </a:r>
            <a:r>
              <a:rPr sz="2000" dirty="0">
                <a:latin typeface="Segoe UI"/>
                <a:cs typeface="Segoe UI"/>
              </a:rPr>
              <a:t>inacceptable,</a:t>
            </a:r>
            <a:r>
              <a:rPr sz="2000" spc="-15" dirty="0">
                <a:latin typeface="Segoe UI"/>
                <a:cs typeface="Segoe UI"/>
              </a:rPr>
              <a:t> </a:t>
            </a:r>
            <a:r>
              <a:rPr sz="2000" dirty="0">
                <a:latin typeface="Segoe UI"/>
                <a:cs typeface="Segoe UI"/>
              </a:rPr>
              <a:t>alors</a:t>
            </a:r>
            <a:r>
              <a:rPr sz="2000" spc="-15" dirty="0">
                <a:latin typeface="Segoe UI"/>
                <a:cs typeface="Segoe UI"/>
              </a:rPr>
              <a:t> </a:t>
            </a:r>
            <a:r>
              <a:rPr sz="2000" spc="-10" dirty="0">
                <a:latin typeface="Segoe UI"/>
                <a:cs typeface="Segoe UI"/>
              </a:rPr>
              <a:t>qu’elle </a:t>
            </a:r>
            <a:r>
              <a:rPr sz="2000" dirty="0">
                <a:latin typeface="Segoe UI"/>
                <a:cs typeface="Segoe UI"/>
              </a:rPr>
              <a:t>était</a:t>
            </a:r>
            <a:r>
              <a:rPr sz="2000" spc="-15" dirty="0">
                <a:latin typeface="Segoe UI"/>
                <a:cs typeface="Segoe UI"/>
              </a:rPr>
              <a:t> </a:t>
            </a:r>
            <a:r>
              <a:rPr sz="2000" b="1" dirty="0">
                <a:latin typeface="Segoe UI"/>
                <a:cs typeface="Segoe UI"/>
              </a:rPr>
              <a:t>inférieure</a:t>
            </a:r>
            <a:r>
              <a:rPr sz="2000" b="1" spc="-25" dirty="0">
                <a:latin typeface="Segoe UI"/>
                <a:cs typeface="Segoe UI"/>
              </a:rPr>
              <a:t> </a:t>
            </a:r>
            <a:r>
              <a:rPr sz="2000" b="1" dirty="0">
                <a:latin typeface="Segoe UI"/>
                <a:cs typeface="Segoe UI"/>
              </a:rPr>
              <a:t>au</a:t>
            </a:r>
            <a:r>
              <a:rPr sz="2000" b="1" spc="-20" dirty="0">
                <a:latin typeface="Segoe UI"/>
                <a:cs typeface="Segoe UI"/>
              </a:rPr>
              <a:t> </a:t>
            </a:r>
            <a:r>
              <a:rPr sz="2000" b="1" dirty="0">
                <a:latin typeface="Segoe UI"/>
                <a:cs typeface="Segoe UI"/>
              </a:rPr>
              <a:t>montant</a:t>
            </a:r>
            <a:r>
              <a:rPr sz="2000" b="1" spc="-15" dirty="0">
                <a:latin typeface="Segoe UI"/>
                <a:cs typeface="Segoe UI"/>
              </a:rPr>
              <a:t> </a:t>
            </a:r>
            <a:r>
              <a:rPr sz="2000" b="1" dirty="0">
                <a:latin typeface="Segoe UI"/>
                <a:cs typeface="Segoe UI"/>
              </a:rPr>
              <a:t>maximum.</a:t>
            </a:r>
            <a:r>
              <a:rPr sz="2000" b="1" spc="-15" dirty="0">
                <a:latin typeface="Segoe UI"/>
                <a:cs typeface="Segoe UI"/>
              </a:rPr>
              <a:t> </a:t>
            </a:r>
            <a:r>
              <a:rPr sz="2000" spc="-25" dirty="0">
                <a:latin typeface="Segoe UI"/>
                <a:cs typeface="Segoe UI"/>
              </a:rPr>
              <a:t>Il </a:t>
            </a:r>
            <a:r>
              <a:rPr sz="2000" dirty="0">
                <a:latin typeface="Segoe UI"/>
                <a:cs typeface="Segoe UI"/>
              </a:rPr>
              <a:t>demande</a:t>
            </a:r>
            <a:r>
              <a:rPr sz="2000" spc="-25" dirty="0">
                <a:latin typeface="Segoe UI"/>
                <a:cs typeface="Segoe UI"/>
              </a:rPr>
              <a:t> </a:t>
            </a:r>
            <a:r>
              <a:rPr sz="2000" dirty="0">
                <a:latin typeface="Segoe UI"/>
                <a:cs typeface="Segoe UI"/>
              </a:rPr>
              <a:t>la</a:t>
            </a:r>
            <a:r>
              <a:rPr sz="2000" spc="-30" dirty="0">
                <a:latin typeface="Segoe UI"/>
                <a:cs typeface="Segoe UI"/>
              </a:rPr>
              <a:t> </a:t>
            </a:r>
            <a:r>
              <a:rPr sz="2000" dirty="0">
                <a:latin typeface="Segoe UI"/>
                <a:cs typeface="Segoe UI"/>
              </a:rPr>
              <a:t>communication</a:t>
            </a:r>
            <a:r>
              <a:rPr sz="2000" spc="-20" dirty="0">
                <a:latin typeface="Segoe UI"/>
                <a:cs typeface="Segoe UI"/>
              </a:rPr>
              <a:t> </a:t>
            </a:r>
            <a:r>
              <a:rPr sz="2000" dirty="0">
                <a:latin typeface="Segoe UI"/>
                <a:cs typeface="Segoe UI"/>
              </a:rPr>
              <a:t>du</a:t>
            </a:r>
            <a:r>
              <a:rPr sz="2000" spc="-10" dirty="0">
                <a:latin typeface="Segoe UI"/>
                <a:cs typeface="Segoe UI"/>
              </a:rPr>
              <a:t> </a:t>
            </a:r>
            <a:r>
              <a:rPr sz="2000" dirty="0">
                <a:latin typeface="Segoe UI"/>
                <a:cs typeface="Segoe UI"/>
              </a:rPr>
              <a:t>montant</a:t>
            </a:r>
            <a:r>
              <a:rPr sz="2000" spc="-40" dirty="0">
                <a:latin typeface="Segoe UI"/>
                <a:cs typeface="Segoe UI"/>
              </a:rPr>
              <a:t> </a:t>
            </a:r>
            <a:r>
              <a:rPr sz="2000" dirty="0">
                <a:latin typeface="Segoe UI"/>
                <a:cs typeface="Segoe UI"/>
              </a:rPr>
              <a:t>du</a:t>
            </a:r>
            <a:r>
              <a:rPr sz="2000" spc="-25" dirty="0">
                <a:latin typeface="Segoe UI"/>
                <a:cs typeface="Segoe UI"/>
              </a:rPr>
              <a:t> </a:t>
            </a:r>
            <a:r>
              <a:rPr sz="2000" spc="-10" dirty="0">
                <a:latin typeface="Segoe UI"/>
                <a:cs typeface="Segoe UI"/>
              </a:rPr>
              <a:t>budget.</a:t>
            </a:r>
            <a:endParaRPr sz="2000" dirty="0">
              <a:latin typeface="Segoe UI"/>
              <a:cs typeface="Segoe UI"/>
            </a:endParaRPr>
          </a:p>
          <a:p>
            <a:pPr marL="12700" marR="5080" algn="just">
              <a:lnSpc>
                <a:spcPct val="110100"/>
              </a:lnSpc>
              <a:spcBef>
                <a:spcPts val="1605"/>
              </a:spcBef>
            </a:pPr>
            <a:r>
              <a:rPr sz="2000" dirty="0">
                <a:latin typeface="Segoe UI"/>
                <a:cs typeface="Segoe UI"/>
              </a:rPr>
              <a:t>La</a:t>
            </a:r>
            <a:r>
              <a:rPr sz="2000" spc="390" dirty="0">
                <a:latin typeface="Segoe UI"/>
                <a:cs typeface="Segoe UI"/>
              </a:rPr>
              <a:t> </a:t>
            </a:r>
            <a:r>
              <a:rPr sz="2000" dirty="0">
                <a:latin typeface="Segoe UI"/>
                <a:cs typeface="Segoe UI"/>
              </a:rPr>
              <a:t>CAA</a:t>
            </a:r>
            <a:r>
              <a:rPr sz="2000" spc="400" dirty="0">
                <a:latin typeface="Segoe UI"/>
                <a:cs typeface="Segoe UI"/>
              </a:rPr>
              <a:t> </a:t>
            </a:r>
            <a:r>
              <a:rPr sz="2000" dirty="0">
                <a:latin typeface="Segoe UI"/>
                <a:cs typeface="Segoe UI"/>
              </a:rPr>
              <a:t>de</a:t>
            </a:r>
            <a:r>
              <a:rPr sz="2000" spc="380" dirty="0">
                <a:latin typeface="Segoe UI"/>
                <a:cs typeface="Segoe UI"/>
              </a:rPr>
              <a:t> </a:t>
            </a:r>
            <a:r>
              <a:rPr sz="2000" dirty="0">
                <a:latin typeface="Segoe UI"/>
                <a:cs typeface="Segoe UI"/>
              </a:rPr>
              <a:t>Paris</a:t>
            </a:r>
            <a:r>
              <a:rPr sz="2000" spc="405" dirty="0">
                <a:latin typeface="Segoe UI"/>
                <a:cs typeface="Segoe UI"/>
              </a:rPr>
              <a:t> </a:t>
            </a:r>
            <a:r>
              <a:rPr sz="2000" dirty="0">
                <a:latin typeface="Segoe UI"/>
                <a:cs typeface="Segoe UI"/>
              </a:rPr>
              <a:t>(n°21PA02213)</a:t>
            </a:r>
            <a:r>
              <a:rPr sz="2000" spc="380" dirty="0">
                <a:latin typeface="Segoe UI"/>
                <a:cs typeface="Segoe UI"/>
              </a:rPr>
              <a:t> </a:t>
            </a:r>
            <a:r>
              <a:rPr sz="2000" dirty="0">
                <a:latin typeface="Segoe UI"/>
                <a:cs typeface="Segoe UI"/>
              </a:rPr>
              <a:t>avait</a:t>
            </a:r>
            <a:r>
              <a:rPr sz="2000" spc="405" dirty="0">
                <a:latin typeface="Segoe UI"/>
                <a:cs typeface="Segoe UI"/>
              </a:rPr>
              <a:t> </a:t>
            </a:r>
            <a:r>
              <a:rPr sz="2000" dirty="0">
                <a:latin typeface="Segoe UI"/>
                <a:cs typeface="Segoe UI"/>
              </a:rPr>
              <a:t>indiqué</a:t>
            </a:r>
            <a:r>
              <a:rPr sz="2000" spc="390" dirty="0">
                <a:latin typeface="Segoe UI"/>
                <a:cs typeface="Segoe UI"/>
              </a:rPr>
              <a:t> </a:t>
            </a:r>
            <a:r>
              <a:rPr sz="2000" dirty="0">
                <a:latin typeface="Segoe UI"/>
                <a:cs typeface="Segoe UI"/>
              </a:rPr>
              <a:t>qu’aucune</a:t>
            </a:r>
            <a:r>
              <a:rPr sz="2000" spc="395" dirty="0">
                <a:latin typeface="Segoe UI"/>
                <a:cs typeface="Segoe UI"/>
              </a:rPr>
              <a:t> </a:t>
            </a:r>
            <a:r>
              <a:rPr sz="2000" dirty="0">
                <a:latin typeface="Segoe UI"/>
                <a:cs typeface="Segoe UI"/>
              </a:rPr>
              <a:t>disposition</a:t>
            </a:r>
            <a:r>
              <a:rPr sz="2000" spc="385" dirty="0">
                <a:latin typeface="Segoe UI"/>
                <a:cs typeface="Segoe UI"/>
              </a:rPr>
              <a:t> </a:t>
            </a:r>
            <a:r>
              <a:rPr sz="2000" dirty="0">
                <a:latin typeface="Segoe UI"/>
                <a:cs typeface="Segoe UI"/>
              </a:rPr>
              <a:t>législative</a:t>
            </a:r>
            <a:r>
              <a:rPr sz="2000" spc="390" dirty="0">
                <a:latin typeface="Segoe UI"/>
                <a:cs typeface="Segoe UI"/>
              </a:rPr>
              <a:t> </a:t>
            </a:r>
            <a:r>
              <a:rPr sz="2000" dirty="0">
                <a:latin typeface="Segoe UI"/>
                <a:cs typeface="Segoe UI"/>
              </a:rPr>
              <a:t>ou</a:t>
            </a:r>
            <a:r>
              <a:rPr sz="2000" spc="400" dirty="0">
                <a:latin typeface="Segoe UI"/>
                <a:cs typeface="Segoe UI"/>
              </a:rPr>
              <a:t> </a:t>
            </a:r>
            <a:r>
              <a:rPr sz="2000" dirty="0">
                <a:latin typeface="Segoe UI"/>
                <a:cs typeface="Segoe UI"/>
              </a:rPr>
              <a:t>réglementaire,</a:t>
            </a:r>
            <a:r>
              <a:rPr sz="2000" spc="385" dirty="0">
                <a:latin typeface="Segoe UI"/>
                <a:cs typeface="Segoe UI"/>
              </a:rPr>
              <a:t> </a:t>
            </a:r>
            <a:r>
              <a:rPr sz="2000" spc="-25" dirty="0">
                <a:latin typeface="Segoe UI"/>
                <a:cs typeface="Segoe UI"/>
              </a:rPr>
              <a:t>ni </a:t>
            </a:r>
            <a:r>
              <a:rPr sz="2000" dirty="0">
                <a:latin typeface="Segoe UI"/>
                <a:cs typeface="Segoe UI"/>
              </a:rPr>
              <a:t>aucun</a:t>
            </a:r>
            <a:r>
              <a:rPr sz="2000" spc="-10" dirty="0">
                <a:latin typeface="Segoe UI"/>
                <a:cs typeface="Segoe UI"/>
              </a:rPr>
              <a:t> </a:t>
            </a:r>
            <a:r>
              <a:rPr sz="2000" dirty="0">
                <a:latin typeface="Segoe UI"/>
                <a:cs typeface="Segoe UI"/>
              </a:rPr>
              <a:t>principe</a:t>
            </a:r>
            <a:r>
              <a:rPr sz="2000" spc="-20" dirty="0">
                <a:latin typeface="Segoe UI"/>
                <a:cs typeface="Segoe UI"/>
              </a:rPr>
              <a:t> </a:t>
            </a:r>
            <a:r>
              <a:rPr sz="2000" dirty="0">
                <a:latin typeface="Segoe UI"/>
                <a:cs typeface="Segoe UI"/>
              </a:rPr>
              <a:t>n'imposait</a:t>
            </a:r>
            <a:r>
              <a:rPr sz="2000" spc="-35" dirty="0">
                <a:latin typeface="Segoe UI"/>
                <a:cs typeface="Segoe UI"/>
              </a:rPr>
              <a:t> </a:t>
            </a:r>
            <a:r>
              <a:rPr sz="2000" dirty="0">
                <a:latin typeface="Segoe UI"/>
                <a:cs typeface="Segoe UI"/>
              </a:rPr>
              <a:t>de</a:t>
            </a:r>
            <a:r>
              <a:rPr sz="2000" spc="-15" dirty="0">
                <a:latin typeface="Segoe UI"/>
                <a:cs typeface="Segoe UI"/>
              </a:rPr>
              <a:t> </a:t>
            </a:r>
            <a:r>
              <a:rPr sz="2000" dirty="0">
                <a:latin typeface="Segoe UI"/>
                <a:cs typeface="Segoe UI"/>
              </a:rPr>
              <a:t>communiquer</a:t>
            </a:r>
            <a:r>
              <a:rPr sz="2000" spc="-15" dirty="0">
                <a:latin typeface="Segoe UI"/>
                <a:cs typeface="Segoe UI"/>
              </a:rPr>
              <a:t> </a:t>
            </a:r>
            <a:r>
              <a:rPr sz="2000" dirty="0">
                <a:latin typeface="Segoe UI"/>
                <a:cs typeface="Segoe UI"/>
              </a:rPr>
              <a:t>aux candidats</a:t>
            </a:r>
            <a:r>
              <a:rPr sz="2000" spc="-5" dirty="0">
                <a:latin typeface="Segoe UI"/>
                <a:cs typeface="Segoe UI"/>
              </a:rPr>
              <a:t> </a:t>
            </a:r>
            <a:r>
              <a:rPr sz="2000" dirty="0">
                <a:latin typeface="Segoe UI"/>
                <a:cs typeface="Segoe UI"/>
              </a:rPr>
              <a:t>le</a:t>
            </a:r>
            <a:r>
              <a:rPr sz="2000" spc="-15" dirty="0">
                <a:latin typeface="Segoe UI"/>
                <a:cs typeface="Segoe UI"/>
              </a:rPr>
              <a:t> </a:t>
            </a:r>
            <a:r>
              <a:rPr sz="2000" dirty="0">
                <a:latin typeface="Segoe UI"/>
                <a:cs typeface="Segoe UI"/>
              </a:rPr>
              <a:t>montant</a:t>
            </a:r>
            <a:r>
              <a:rPr sz="2000" spc="-20" dirty="0">
                <a:latin typeface="Segoe UI"/>
                <a:cs typeface="Segoe UI"/>
              </a:rPr>
              <a:t> </a:t>
            </a:r>
            <a:r>
              <a:rPr sz="2000" dirty="0">
                <a:latin typeface="Segoe UI"/>
                <a:cs typeface="Segoe UI"/>
              </a:rPr>
              <a:t>des</a:t>
            </a:r>
            <a:r>
              <a:rPr sz="2000" spc="-10" dirty="0">
                <a:latin typeface="Segoe UI"/>
                <a:cs typeface="Segoe UI"/>
              </a:rPr>
              <a:t> </a:t>
            </a:r>
            <a:r>
              <a:rPr sz="2000" dirty="0">
                <a:latin typeface="Segoe UI"/>
                <a:cs typeface="Segoe UI"/>
              </a:rPr>
              <a:t>crédits</a:t>
            </a:r>
            <a:r>
              <a:rPr sz="2000" spc="-5" dirty="0">
                <a:latin typeface="Segoe UI"/>
                <a:cs typeface="Segoe UI"/>
              </a:rPr>
              <a:t> </a:t>
            </a:r>
            <a:r>
              <a:rPr sz="2000" dirty="0">
                <a:latin typeface="Segoe UI"/>
                <a:cs typeface="Segoe UI"/>
              </a:rPr>
              <a:t>budgétaires</a:t>
            </a:r>
            <a:r>
              <a:rPr sz="2000" spc="-25" dirty="0">
                <a:latin typeface="Segoe UI"/>
                <a:cs typeface="Segoe UI"/>
              </a:rPr>
              <a:t> </a:t>
            </a:r>
            <a:r>
              <a:rPr sz="2000" dirty="0">
                <a:latin typeface="Segoe UI"/>
                <a:cs typeface="Segoe UI"/>
              </a:rPr>
              <a:t>alloués,</a:t>
            </a:r>
            <a:r>
              <a:rPr sz="2000" spc="-15" dirty="0">
                <a:latin typeface="Segoe UI"/>
                <a:cs typeface="Segoe UI"/>
              </a:rPr>
              <a:t> </a:t>
            </a:r>
            <a:r>
              <a:rPr sz="2000" spc="-25" dirty="0">
                <a:latin typeface="Segoe UI"/>
                <a:cs typeface="Segoe UI"/>
              </a:rPr>
              <a:t>ni </a:t>
            </a:r>
            <a:r>
              <a:rPr sz="2000" dirty="0">
                <a:latin typeface="Segoe UI"/>
                <a:cs typeface="Segoe UI"/>
              </a:rPr>
              <a:t>par</a:t>
            </a:r>
            <a:r>
              <a:rPr sz="2000" spc="-55" dirty="0">
                <a:latin typeface="Segoe UI"/>
                <a:cs typeface="Segoe UI"/>
              </a:rPr>
              <a:t> </a:t>
            </a:r>
            <a:r>
              <a:rPr sz="2000" dirty="0">
                <a:latin typeface="Segoe UI"/>
                <a:cs typeface="Segoe UI"/>
              </a:rPr>
              <a:t>conséquent</a:t>
            </a:r>
            <a:r>
              <a:rPr sz="2000" spc="-40" dirty="0">
                <a:latin typeface="Segoe UI"/>
                <a:cs typeface="Segoe UI"/>
              </a:rPr>
              <a:t> </a:t>
            </a:r>
            <a:r>
              <a:rPr sz="2000" dirty="0">
                <a:latin typeface="Segoe UI"/>
                <a:cs typeface="Segoe UI"/>
              </a:rPr>
              <a:t>le</a:t>
            </a:r>
            <a:r>
              <a:rPr sz="2000" spc="-35" dirty="0">
                <a:latin typeface="Segoe UI"/>
                <a:cs typeface="Segoe UI"/>
              </a:rPr>
              <a:t> </a:t>
            </a:r>
            <a:r>
              <a:rPr sz="2000" dirty="0">
                <a:latin typeface="Segoe UI"/>
                <a:cs typeface="Segoe UI"/>
              </a:rPr>
              <a:t>montant</a:t>
            </a:r>
            <a:r>
              <a:rPr sz="2000" spc="-65" dirty="0">
                <a:latin typeface="Segoe UI"/>
                <a:cs typeface="Segoe UI"/>
              </a:rPr>
              <a:t> </a:t>
            </a:r>
            <a:r>
              <a:rPr sz="2000" dirty="0">
                <a:latin typeface="Segoe UI"/>
                <a:cs typeface="Segoe UI"/>
              </a:rPr>
              <a:t>au-dessus</a:t>
            </a:r>
            <a:r>
              <a:rPr sz="2000" spc="-50" dirty="0">
                <a:latin typeface="Segoe UI"/>
                <a:cs typeface="Segoe UI"/>
              </a:rPr>
              <a:t> </a:t>
            </a:r>
            <a:r>
              <a:rPr sz="2000" dirty="0">
                <a:latin typeface="Segoe UI"/>
                <a:cs typeface="Segoe UI"/>
              </a:rPr>
              <a:t>duquel</a:t>
            </a:r>
            <a:r>
              <a:rPr sz="2000" spc="-50" dirty="0">
                <a:latin typeface="Segoe UI"/>
                <a:cs typeface="Segoe UI"/>
              </a:rPr>
              <a:t> </a:t>
            </a:r>
            <a:r>
              <a:rPr sz="2000" dirty="0">
                <a:latin typeface="Segoe UI"/>
                <a:cs typeface="Segoe UI"/>
              </a:rPr>
              <a:t>une</a:t>
            </a:r>
            <a:r>
              <a:rPr sz="2000" spc="-45" dirty="0">
                <a:latin typeface="Segoe UI"/>
                <a:cs typeface="Segoe UI"/>
              </a:rPr>
              <a:t> </a:t>
            </a:r>
            <a:r>
              <a:rPr sz="2000" dirty="0">
                <a:latin typeface="Segoe UI"/>
                <a:cs typeface="Segoe UI"/>
              </a:rPr>
              <a:t>offre</a:t>
            </a:r>
            <a:r>
              <a:rPr sz="2000" spc="-30" dirty="0">
                <a:latin typeface="Segoe UI"/>
                <a:cs typeface="Segoe UI"/>
              </a:rPr>
              <a:t> </a:t>
            </a:r>
            <a:r>
              <a:rPr sz="2000" dirty="0">
                <a:latin typeface="Segoe UI"/>
                <a:cs typeface="Segoe UI"/>
              </a:rPr>
              <a:t>serait</a:t>
            </a:r>
            <a:r>
              <a:rPr sz="2000" spc="-45" dirty="0">
                <a:latin typeface="Segoe UI"/>
                <a:cs typeface="Segoe UI"/>
              </a:rPr>
              <a:t> </a:t>
            </a:r>
            <a:r>
              <a:rPr sz="2000" spc="-10" dirty="0">
                <a:latin typeface="Segoe UI"/>
                <a:cs typeface="Segoe UI"/>
              </a:rPr>
              <a:t>inacceptable.</a:t>
            </a:r>
            <a:endParaRPr sz="2000" dirty="0">
              <a:latin typeface="Segoe UI"/>
              <a:cs typeface="Segoe UI"/>
            </a:endParaRPr>
          </a:p>
          <a:p>
            <a:pPr marL="12700" marR="6350" algn="just">
              <a:lnSpc>
                <a:spcPct val="110000"/>
              </a:lnSpc>
              <a:spcBef>
                <a:spcPts val="1595"/>
              </a:spcBef>
            </a:pPr>
            <a:r>
              <a:rPr sz="2000" dirty="0">
                <a:latin typeface="Segoe UI"/>
                <a:cs typeface="Segoe UI"/>
              </a:rPr>
              <a:t>Le</a:t>
            </a:r>
            <a:r>
              <a:rPr sz="2000" spc="65" dirty="0">
                <a:latin typeface="Segoe UI"/>
                <a:cs typeface="Segoe UI"/>
              </a:rPr>
              <a:t> </a:t>
            </a:r>
            <a:r>
              <a:rPr sz="2000" dirty="0">
                <a:latin typeface="Segoe UI"/>
                <a:cs typeface="Segoe UI"/>
              </a:rPr>
              <a:t>Conseil</a:t>
            </a:r>
            <a:r>
              <a:rPr sz="2000" spc="65" dirty="0">
                <a:latin typeface="Segoe UI"/>
                <a:cs typeface="Segoe UI"/>
              </a:rPr>
              <a:t> </a:t>
            </a:r>
            <a:r>
              <a:rPr sz="2000" dirty="0">
                <a:latin typeface="Segoe UI"/>
                <a:cs typeface="Segoe UI"/>
              </a:rPr>
              <a:t>d’Etat</a:t>
            </a:r>
            <a:r>
              <a:rPr sz="2000" spc="85" dirty="0">
                <a:latin typeface="Segoe UI"/>
                <a:cs typeface="Segoe UI"/>
              </a:rPr>
              <a:t> </a:t>
            </a:r>
            <a:r>
              <a:rPr sz="2000" dirty="0">
                <a:latin typeface="Segoe UI"/>
                <a:cs typeface="Segoe UI"/>
              </a:rPr>
              <a:t>a</a:t>
            </a:r>
            <a:r>
              <a:rPr sz="2000" spc="55" dirty="0">
                <a:latin typeface="Segoe UI"/>
                <a:cs typeface="Segoe UI"/>
              </a:rPr>
              <a:t> </a:t>
            </a:r>
            <a:r>
              <a:rPr sz="2000" dirty="0">
                <a:latin typeface="Segoe UI"/>
                <a:cs typeface="Segoe UI"/>
              </a:rPr>
              <a:t>une</a:t>
            </a:r>
            <a:r>
              <a:rPr sz="2000" spc="70" dirty="0">
                <a:latin typeface="Segoe UI"/>
                <a:cs typeface="Segoe UI"/>
              </a:rPr>
              <a:t> </a:t>
            </a:r>
            <a:r>
              <a:rPr sz="2000" dirty="0">
                <a:latin typeface="Segoe UI"/>
                <a:cs typeface="Segoe UI"/>
              </a:rPr>
              <a:t>interprétation</a:t>
            </a:r>
            <a:r>
              <a:rPr sz="2000" spc="70" dirty="0">
                <a:latin typeface="Segoe UI"/>
                <a:cs typeface="Segoe UI"/>
              </a:rPr>
              <a:t> </a:t>
            </a:r>
            <a:r>
              <a:rPr sz="2000" dirty="0">
                <a:latin typeface="Segoe UI"/>
                <a:cs typeface="Segoe UI"/>
              </a:rPr>
              <a:t>plus</a:t>
            </a:r>
            <a:r>
              <a:rPr sz="2000" spc="70" dirty="0">
                <a:latin typeface="Segoe UI"/>
                <a:cs typeface="Segoe UI"/>
              </a:rPr>
              <a:t> </a:t>
            </a:r>
            <a:r>
              <a:rPr sz="2000" dirty="0">
                <a:latin typeface="Segoe UI"/>
                <a:cs typeface="Segoe UI"/>
              </a:rPr>
              <a:t>stricte</a:t>
            </a:r>
            <a:r>
              <a:rPr sz="2000" spc="65" dirty="0">
                <a:latin typeface="Segoe UI"/>
                <a:cs typeface="Segoe UI"/>
              </a:rPr>
              <a:t> </a:t>
            </a:r>
            <a:r>
              <a:rPr sz="2000" dirty="0">
                <a:latin typeface="Segoe UI"/>
                <a:cs typeface="Segoe UI"/>
              </a:rPr>
              <a:t>et</a:t>
            </a:r>
            <a:r>
              <a:rPr sz="2000" spc="75" dirty="0">
                <a:latin typeface="Segoe UI"/>
                <a:cs typeface="Segoe UI"/>
              </a:rPr>
              <a:t> </a:t>
            </a:r>
            <a:r>
              <a:rPr sz="2000" dirty="0">
                <a:latin typeface="Segoe UI"/>
                <a:cs typeface="Segoe UI"/>
              </a:rPr>
              <a:t>casse</a:t>
            </a:r>
            <a:r>
              <a:rPr sz="2000" spc="65" dirty="0">
                <a:latin typeface="Segoe UI"/>
                <a:cs typeface="Segoe UI"/>
              </a:rPr>
              <a:t> </a:t>
            </a:r>
            <a:r>
              <a:rPr sz="2000" dirty="0">
                <a:latin typeface="Segoe UI"/>
                <a:cs typeface="Segoe UI"/>
              </a:rPr>
              <a:t>cette</a:t>
            </a:r>
            <a:r>
              <a:rPr sz="2000" spc="65" dirty="0">
                <a:latin typeface="Segoe UI"/>
                <a:cs typeface="Segoe UI"/>
              </a:rPr>
              <a:t> </a:t>
            </a:r>
            <a:r>
              <a:rPr sz="2000" dirty="0">
                <a:latin typeface="Segoe UI"/>
                <a:cs typeface="Segoe UI"/>
              </a:rPr>
              <a:t>décision</a:t>
            </a:r>
            <a:r>
              <a:rPr sz="2000" spc="75" dirty="0">
                <a:latin typeface="Segoe UI"/>
                <a:cs typeface="Segoe UI"/>
              </a:rPr>
              <a:t> </a:t>
            </a:r>
            <a:r>
              <a:rPr sz="2000" dirty="0">
                <a:latin typeface="Segoe UI"/>
                <a:cs typeface="Segoe UI"/>
              </a:rPr>
              <a:t>:</a:t>
            </a:r>
            <a:r>
              <a:rPr sz="2000" spc="70" dirty="0">
                <a:latin typeface="Segoe UI"/>
                <a:cs typeface="Segoe UI"/>
              </a:rPr>
              <a:t> </a:t>
            </a:r>
            <a:r>
              <a:rPr sz="2000" b="1" dirty="0">
                <a:latin typeface="Segoe UI"/>
                <a:cs typeface="Segoe UI"/>
              </a:rPr>
              <a:t>si</a:t>
            </a:r>
            <a:r>
              <a:rPr sz="2000" b="1" spc="65" dirty="0">
                <a:latin typeface="Segoe UI"/>
                <a:cs typeface="Segoe UI"/>
              </a:rPr>
              <a:t> </a:t>
            </a:r>
            <a:r>
              <a:rPr sz="2000" b="1" dirty="0">
                <a:latin typeface="Segoe UI"/>
                <a:cs typeface="Segoe UI"/>
              </a:rPr>
              <a:t>le</a:t>
            </a:r>
            <a:r>
              <a:rPr sz="2000" b="1" spc="70" dirty="0">
                <a:latin typeface="Segoe UI"/>
                <a:cs typeface="Segoe UI"/>
              </a:rPr>
              <a:t> </a:t>
            </a:r>
            <a:r>
              <a:rPr sz="2000" b="1" dirty="0">
                <a:latin typeface="Segoe UI"/>
                <a:cs typeface="Segoe UI"/>
              </a:rPr>
              <a:t>budget</a:t>
            </a:r>
            <a:r>
              <a:rPr sz="2000" b="1" spc="65" dirty="0">
                <a:latin typeface="Segoe UI"/>
                <a:cs typeface="Segoe UI"/>
              </a:rPr>
              <a:t> </a:t>
            </a:r>
            <a:r>
              <a:rPr sz="2000" b="1" dirty="0">
                <a:latin typeface="Segoe UI"/>
                <a:cs typeface="Segoe UI"/>
              </a:rPr>
              <a:t>est</a:t>
            </a:r>
            <a:r>
              <a:rPr sz="2000" b="1" spc="70" dirty="0">
                <a:latin typeface="Segoe UI"/>
                <a:cs typeface="Segoe UI"/>
              </a:rPr>
              <a:t> </a:t>
            </a:r>
            <a:r>
              <a:rPr sz="2000" b="1" dirty="0">
                <a:latin typeface="Segoe UI"/>
                <a:cs typeface="Segoe UI"/>
              </a:rPr>
              <a:t>inférieur</a:t>
            </a:r>
            <a:r>
              <a:rPr sz="2000" b="1" spc="60" dirty="0">
                <a:latin typeface="Segoe UI"/>
                <a:cs typeface="Segoe UI"/>
              </a:rPr>
              <a:t> </a:t>
            </a:r>
            <a:r>
              <a:rPr sz="2000" b="1" spc="-25" dirty="0">
                <a:latin typeface="Segoe UI"/>
                <a:cs typeface="Segoe UI"/>
              </a:rPr>
              <a:t>au </a:t>
            </a:r>
            <a:r>
              <a:rPr sz="2000" b="1" dirty="0">
                <a:latin typeface="Segoe UI"/>
                <a:cs typeface="Segoe UI"/>
              </a:rPr>
              <a:t>montant</a:t>
            </a:r>
            <a:r>
              <a:rPr sz="2000" b="1" spc="240" dirty="0">
                <a:latin typeface="Segoe UI"/>
                <a:cs typeface="Segoe UI"/>
              </a:rPr>
              <a:t> </a:t>
            </a:r>
            <a:r>
              <a:rPr sz="2000" b="1" dirty="0">
                <a:latin typeface="Segoe UI"/>
                <a:cs typeface="Segoe UI"/>
              </a:rPr>
              <a:t>maximum</a:t>
            </a:r>
            <a:r>
              <a:rPr sz="2000" b="1" spc="245" dirty="0">
                <a:latin typeface="Segoe UI"/>
                <a:cs typeface="Segoe UI"/>
              </a:rPr>
              <a:t> </a:t>
            </a:r>
            <a:r>
              <a:rPr sz="2000" b="1" dirty="0">
                <a:latin typeface="Segoe UI"/>
                <a:cs typeface="Segoe UI"/>
              </a:rPr>
              <a:t>de</a:t>
            </a:r>
            <a:r>
              <a:rPr sz="2000" b="1" spc="229" dirty="0">
                <a:latin typeface="Segoe UI"/>
                <a:cs typeface="Segoe UI"/>
              </a:rPr>
              <a:t> </a:t>
            </a:r>
            <a:r>
              <a:rPr sz="2000" b="1" spc="-25" dirty="0">
                <a:latin typeface="Segoe UI"/>
                <a:cs typeface="Segoe UI"/>
              </a:rPr>
              <a:t>l’accord-</a:t>
            </a:r>
            <a:r>
              <a:rPr sz="2000" b="1" dirty="0">
                <a:latin typeface="Segoe UI"/>
                <a:cs typeface="Segoe UI"/>
              </a:rPr>
              <a:t>cadre</a:t>
            </a:r>
            <a:r>
              <a:rPr sz="2000" dirty="0">
                <a:latin typeface="Segoe UI"/>
                <a:cs typeface="Segoe UI"/>
              </a:rPr>
              <a:t>,</a:t>
            </a:r>
            <a:r>
              <a:rPr sz="2000" spc="245" dirty="0">
                <a:latin typeface="Segoe UI"/>
                <a:cs typeface="Segoe UI"/>
              </a:rPr>
              <a:t> </a:t>
            </a:r>
            <a:r>
              <a:rPr sz="2000" b="1" dirty="0">
                <a:latin typeface="Segoe UI"/>
                <a:cs typeface="Segoe UI"/>
              </a:rPr>
              <a:t>l’acheteur</a:t>
            </a:r>
            <a:r>
              <a:rPr sz="2000" b="1" spc="229" dirty="0">
                <a:latin typeface="Segoe UI"/>
                <a:cs typeface="Segoe UI"/>
              </a:rPr>
              <a:t> </a:t>
            </a:r>
            <a:r>
              <a:rPr sz="2000" b="1" dirty="0">
                <a:latin typeface="Segoe UI"/>
                <a:cs typeface="Segoe UI"/>
              </a:rPr>
              <a:t>peut</a:t>
            </a:r>
            <a:r>
              <a:rPr sz="2000" b="1" spc="240" dirty="0">
                <a:latin typeface="Segoe UI"/>
                <a:cs typeface="Segoe UI"/>
              </a:rPr>
              <a:t> </a:t>
            </a:r>
            <a:r>
              <a:rPr sz="2000" b="1" dirty="0">
                <a:latin typeface="Segoe UI"/>
                <a:cs typeface="Segoe UI"/>
              </a:rPr>
              <a:t>rejeter</a:t>
            </a:r>
            <a:r>
              <a:rPr sz="2000" b="1" spc="250" dirty="0">
                <a:latin typeface="Segoe UI"/>
                <a:cs typeface="Segoe UI"/>
              </a:rPr>
              <a:t> </a:t>
            </a:r>
            <a:r>
              <a:rPr sz="2000" dirty="0">
                <a:latin typeface="Segoe UI"/>
                <a:cs typeface="Segoe UI"/>
              </a:rPr>
              <a:t>une</a:t>
            </a:r>
            <a:r>
              <a:rPr sz="2000" spc="240" dirty="0">
                <a:latin typeface="Segoe UI"/>
                <a:cs typeface="Segoe UI"/>
              </a:rPr>
              <a:t> </a:t>
            </a:r>
            <a:r>
              <a:rPr sz="2000" dirty="0">
                <a:latin typeface="Segoe UI"/>
                <a:cs typeface="Segoe UI"/>
              </a:rPr>
              <a:t>offre</a:t>
            </a:r>
            <a:r>
              <a:rPr sz="2000" spc="245" dirty="0">
                <a:latin typeface="Segoe UI"/>
                <a:cs typeface="Segoe UI"/>
              </a:rPr>
              <a:t> </a:t>
            </a:r>
            <a:r>
              <a:rPr sz="2000" dirty="0">
                <a:latin typeface="Segoe UI"/>
                <a:cs typeface="Segoe UI"/>
              </a:rPr>
              <a:t>au</a:t>
            </a:r>
            <a:r>
              <a:rPr sz="2000" spc="245" dirty="0">
                <a:latin typeface="Segoe UI"/>
                <a:cs typeface="Segoe UI"/>
              </a:rPr>
              <a:t> </a:t>
            </a:r>
            <a:r>
              <a:rPr sz="2000" dirty="0">
                <a:latin typeface="Segoe UI"/>
                <a:cs typeface="Segoe UI"/>
              </a:rPr>
              <a:t>motif</a:t>
            </a:r>
            <a:r>
              <a:rPr sz="2000" spc="240" dirty="0">
                <a:latin typeface="Segoe UI"/>
                <a:cs typeface="Segoe UI"/>
              </a:rPr>
              <a:t> </a:t>
            </a:r>
            <a:r>
              <a:rPr sz="2000" dirty="0">
                <a:latin typeface="Segoe UI"/>
                <a:cs typeface="Segoe UI"/>
              </a:rPr>
              <a:t>qu’elle</a:t>
            </a:r>
            <a:r>
              <a:rPr sz="2000" spc="254" dirty="0">
                <a:latin typeface="Segoe UI"/>
                <a:cs typeface="Segoe UI"/>
              </a:rPr>
              <a:t> </a:t>
            </a:r>
            <a:r>
              <a:rPr sz="2000" dirty="0">
                <a:latin typeface="Segoe UI"/>
                <a:cs typeface="Segoe UI"/>
              </a:rPr>
              <a:t>excède</a:t>
            </a:r>
            <a:r>
              <a:rPr sz="2000" spc="240" dirty="0">
                <a:latin typeface="Segoe UI"/>
                <a:cs typeface="Segoe UI"/>
              </a:rPr>
              <a:t> </a:t>
            </a:r>
            <a:r>
              <a:rPr sz="2000" spc="-25" dirty="0">
                <a:latin typeface="Segoe UI"/>
                <a:cs typeface="Segoe UI"/>
              </a:rPr>
              <a:t>le </a:t>
            </a:r>
            <a:r>
              <a:rPr sz="2000" dirty="0">
                <a:latin typeface="Segoe UI"/>
                <a:cs typeface="Segoe UI"/>
              </a:rPr>
              <a:t>montant</a:t>
            </a:r>
            <a:r>
              <a:rPr sz="2000" spc="-50" dirty="0">
                <a:latin typeface="Segoe UI"/>
                <a:cs typeface="Segoe UI"/>
              </a:rPr>
              <a:t> </a:t>
            </a:r>
            <a:r>
              <a:rPr sz="2000" dirty="0">
                <a:latin typeface="Segoe UI"/>
                <a:cs typeface="Segoe UI"/>
              </a:rPr>
              <a:t>du</a:t>
            </a:r>
            <a:r>
              <a:rPr sz="2000" spc="-30" dirty="0">
                <a:latin typeface="Segoe UI"/>
                <a:cs typeface="Segoe UI"/>
              </a:rPr>
              <a:t> </a:t>
            </a:r>
            <a:r>
              <a:rPr sz="2000" dirty="0">
                <a:latin typeface="Segoe UI"/>
                <a:cs typeface="Segoe UI"/>
              </a:rPr>
              <a:t>budget</a:t>
            </a:r>
            <a:r>
              <a:rPr sz="2000" spc="-15" dirty="0">
                <a:latin typeface="Segoe UI"/>
                <a:cs typeface="Segoe UI"/>
              </a:rPr>
              <a:t> </a:t>
            </a:r>
            <a:r>
              <a:rPr sz="2000" b="1" dirty="0">
                <a:latin typeface="Segoe UI"/>
                <a:cs typeface="Segoe UI"/>
              </a:rPr>
              <a:t>uniquement</a:t>
            </a:r>
            <a:r>
              <a:rPr sz="2000" b="1" spc="-10" dirty="0">
                <a:latin typeface="Segoe UI"/>
                <a:cs typeface="Segoe UI"/>
              </a:rPr>
              <a:t> </a:t>
            </a:r>
            <a:r>
              <a:rPr sz="2000" b="1" dirty="0">
                <a:latin typeface="Segoe UI"/>
                <a:cs typeface="Segoe UI"/>
              </a:rPr>
              <a:t>si</a:t>
            </a:r>
            <a:r>
              <a:rPr sz="2000" b="1" spc="-45" dirty="0">
                <a:latin typeface="Segoe UI"/>
                <a:cs typeface="Segoe UI"/>
              </a:rPr>
              <a:t> </a:t>
            </a:r>
            <a:r>
              <a:rPr sz="2000" b="1" dirty="0">
                <a:latin typeface="Segoe UI"/>
                <a:cs typeface="Segoe UI"/>
              </a:rPr>
              <a:t>ce</a:t>
            </a:r>
            <a:r>
              <a:rPr sz="2000" b="1" spc="-15" dirty="0">
                <a:latin typeface="Segoe UI"/>
                <a:cs typeface="Segoe UI"/>
              </a:rPr>
              <a:t> </a:t>
            </a:r>
            <a:r>
              <a:rPr sz="2000" b="1" dirty="0">
                <a:latin typeface="Segoe UI"/>
                <a:cs typeface="Segoe UI"/>
              </a:rPr>
              <a:t>montant</a:t>
            </a:r>
            <a:r>
              <a:rPr sz="2000" b="1" spc="-30" dirty="0">
                <a:latin typeface="Segoe UI"/>
                <a:cs typeface="Segoe UI"/>
              </a:rPr>
              <a:t> </a:t>
            </a:r>
            <a:r>
              <a:rPr sz="2000" b="1" dirty="0">
                <a:latin typeface="Segoe UI"/>
                <a:cs typeface="Segoe UI"/>
              </a:rPr>
              <a:t>a</a:t>
            </a:r>
            <a:r>
              <a:rPr sz="2000" b="1" spc="-40" dirty="0">
                <a:latin typeface="Segoe UI"/>
                <a:cs typeface="Segoe UI"/>
              </a:rPr>
              <a:t> </a:t>
            </a:r>
            <a:r>
              <a:rPr sz="2000" b="1" dirty="0">
                <a:latin typeface="Segoe UI"/>
                <a:cs typeface="Segoe UI"/>
              </a:rPr>
              <a:t>été</a:t>
            </a:r>
            <a:r>
              <a:rPr sz="2000" b="1" spc="-20" dirty="0">
                <a:latin typeface="Segoe UI"/>
                <a:cs typeface="Segoe UI"/>
              </a:rPr>
              <a:t> </a:t>
            </a:r>
            <a:r>
              <a:rPr sz="2000" b="1" dirty="0">
                <a:latin typeface="Segoe UI"/>
                <a:cs typeface="Segoe UI"/>
              </a:rPr>
              <a:t>porté</a:t>
            </a:r>
            <a:r>
              <a:rPr sz="2000" b="1" spc="-25" dirty="0">
                <a:latin typeface="Segoe UI"/>
                <a:cs typeface="Segoe UI"/>
              </a:rPr>
              <a:t> </a:t>
            </a:r>
            <a:r>
              <a:rPr sz="2000" b="1" dirty="0">
                <a:latin typeface="Segoe UI"/>
                <a:cs typeface="Segoe UI"/>
              </a:rPr>
              <a:t>à</a:t>
            </a:r>
            <a:r>
              <a:rPr sz="2000" b="1" spc="-25" dirty="0">
                <a:latin typeface="Segoe UI"/>
                <a:cs typeface="Segoe UI"/>
              </a:rPr>
              <a:t> </a:t>
            </a:r>
            <a:r>
              <a:rPr sz="2000" b="1" dirty="0">
                <a:latin typeface="Segoe UI"/>
                <a:cs typeface="Segoe UI"/>
              </a:rPr>
              <a:t>la</a:t>
            </a:r>
            <a:r>
              <a:rPr sz="2000" b="1" spc="-40" dirty="0">
                <a:latin typeface="Segoe UI"/>
                <a:cs typeface="Segoe UI"/>
              </a:rPr>
              <a:t> </a:t>
            </a:r>
            <a:r>
              <a:rPr sz="2000" b="1" dirty="0">
                <a:latin typeface="Segoe UI"/>
                <a:cs typeface="Segoe UI"/>
              </a:rPr>
              <a:t>connaissance</a:t>
            </a:r>
            <a:r>
              <a:rPr sz="2000" b="1" spc="-25" dirty="0">
                <a:latin typeface="Segoe UI"/>
                <a:cs typeface="Segoe UI"/>
              </a:rPr>
              <a:t> </a:t>
            </a:r>
            <a:r>
              <a:rPr sz="2000" b="1" dirty="0">
                <a:latin typeface="Segoe UI"/>
                <a:cs typeface="Segoe UI"/>
              </a:rPr>
              <a:t>des</a:t>
            </a:r>
            <a:r>
              <a:rPr sz="2000" b="1" spc="-30" dirty="0">
                <a:latin typeface="Segoe UI"/>
                <a:cs typeface="Segoe UI"/>
              </a:rPr>
              <a:t> </a:t>
            </a:r>
            <a:r>
              <a:rPr sz="2000" b="1" spc="-10" dirty="0">
                <a:latin typeface="Segoe UI"/>
                <a:cs typeface="Segoe UI"/>
              </a:rPr>
              <a:t>candidats</a:t>
            </a:r>
            <a:r>
              <a:rPr sz="2000" spc="-10" dirty="0">
                <a:latin typeface="Segoe UI"/>
                <a:cs typeface="Segoe UI"/>
              </a:rPr>
              <a:t>.</a:t>
            </a:r>
            <a:endParaRPr sz="2000" dirty="0">
              <a:latin typeface="Segoe UI"/>
              <a:cs typeface="Segoe UI"/>
            </a:endParaRPr>
          </a:p>
          <a:p>
            <a:pPr marL="12700" algn="just">
              <a:lnSpc>
                <a:spcPct val="100000"/>
              </a:lnSpc>
              <a:spcBef>
                <a:spcPts val="1570"/>
              </a:spcBef>
            </a:pPr>
            <a:r>
              <a:rPr sz="2000" dirty="0">
                <a:latin typeface="Segoe UI"/>
                <a:cs typeface="Segoe UI"/>
              </a:rPr>
              <a:t>Un</a:t>
            </a:r>
            <a:r>
              <a:rPr sz="2000" spc="-50" dirty="0">
                <a:latin typeface="Segoe UI"/>
                <a:cs typeface="Segoe UI"/>
              </a:rPr>
              <a:t> </a:t>
            </a:r>
            <a:r>
              <a:rPr sz="2000" dirty="0">
                <a:latin typeface="Segoe UI"/>
                <a:cs typeface="Segoe UI"/>
              </a:rPr>
              <a:t>pas</a:t>
            </a:r>
            <a:r>
              <a:rPr sz="2000" spc="-50" dirty="0">
                <a:latin typeface="Segoe UI"/>
                <a:cs typeface="Segoe UI"/>
              </a:rPr>
              <a:t> </a:t>
            </a:r>
            <a:r>
              <a:rPr sz="2000" dirty="0">
                <a:latin typeface="Segoe UI"/>
                <a:cs typeface="Segoe UI"/>
              </a:rPr>
              <a:t>de</a:t>
            </a:r>
            <a:r>
              <a:rPr sz="2000" spc="-50" dirty="0">
                <a:latin typeface="Segoe UI"/>
                <a:cs typeface="Segoe UI"/>
              </a:rPr>
              <a:t> </a:t>
            </a:r>
            <a:r>
              <a:rPr sz="2000" dirty="0">
                <a:latin typeface="Segoe UI"/>
                <a:cs typeface="Segoe UI"/>
              </a:rPr>
              <a:t>plus</a:t>
            </a:r>
            <a:r>
              <a:rPr sz="2000" spc="-45" dirty="0">
                <a:latin typeface="Segoe UI"/>
                <a:cs typeface="Segoe UI"/>
              </a:rPr>
              <a:t> </a:t>
            </a:r>
            <a:r>
              <a:rPr sz="2000" dirty="0">
                <a:latin typeface="Segoe UI"/>
                <a:cs typeface="Segoe UI"/>
              </a:rPr>
              <a:t>dans</a:t>
            </a:r>
            <a:r>
              <a:rPr sz="2000" spc="-40" dirty="0">
                <a:latin typeface="Segoe UI"/>
                <a:cs typeface="Segoe UI"/>
              </a:rPr>
              <a:t> </a:t>
            </a:r>
            <a:r>
              <a:rPr sz="2000" spc="-10" dirty="0">
                <a:latin typeface="Segoe UI"/>
                <a:cs typeface="Segoe UI"/>
              </a:rPr>
              <a:t>l’exigence</a:t>
            </a:r>
            <a:r>
              <a:rPr sz="2000" spc="-25" dirty="0">
                <a:latin typeface="Segoe UI"/>
                <a:cs typeface="Segoe UI"/>
              </a:rPr>
              <a:t> </a:t>
            </a:r>
            <a:r>
              <a:rPr sz="2000" dirty="0">
                <a:latin typeface="Segoe UI"/>
                <a:cs typeface="Segoe UI"/>
              </a:rPr>
              <a:t>de</a:t>
            </a:r>
            <a:r>
              <a:rPr sz="2000" spc="-50" dirty="0">
                <a:latin typeface="Segoe UI"/>
                <a:cs typeface="Segoe UI"/>
              </a:rPr>
              <a:t> </a:t>
            </a:r>
            <a:r>
              <a:rPr sz="2000" dirty="0">
                <a:latin typeface="Segoe UI"/>
                <a:cs typeface="Segoe UI"/>
              </a:rPr>
              <a:t>transparence</a:t>
            </a:r>
            <a:r>
              <a:rPr sz="2000" spc="-55" dirty="0">
                <a:latin typeface="Segoe UI"/>
                <a:cs typeface="Segoe UI"/>
              </a:rPr>
              <a:t> </a:t>
            </a:r>
            <a:r>
              <a:rPr sz="2000" dirty="0">
                <a:latin typeface="Segoe UI"/>
                <a:cs typeface="Segoe UI"/>
              </a:rPr>
              <a:t>dans</a:t>
            </a:r>
            <a:r>
              <a:rPr sz="2000" spc="-45" dirty="0">
                <a:latin typeface="Segoe UI"/>
                <a:cs typeface="Segoe UI"/>
              </a:rPr>
              <a:t> </a:t>
            </a:r>
            <a:r>
              <a:rPr sz="2000" dirty="0">
                <a:latin typeface="Segoe UI"/>
                <a:cs typeface="Segoe UI"/>
              </a:rPr>
              <a:t>la</a:t>
            </a:r>
            <a:r>
              <a:rPr sz="2000" spc="-50" dirty="0">
                <a:latin typeface="Segoe UI"/>
                <a:cs typeface="Segoe UI"/>
              </a:rPr>
              <a:t> </a:t>
            </a:r>
            <a:r>
              <a:rPr sz="2000" dirty="0">
                <a:latin typeface="Segoe UI"/>
                <a:cs typeface="Segoe UI"/>
              </a:rPr>
              <a:t>commande</a:t>
            </a:r>
            <a:r>
              <a:rPr sz="2000" spc="-60" dirty="0">
                <a:latin typeface="Segoe UI"/>
                <a:cs typeface="Segoe UI"/>
              </a:rPr>
              <a:t> </a:t>
            </a:r>
            <a:r>
              <a:rPr sz="2000" dirty="0">
                <a:latin typeface="Segoe UI"/>
                <a:cs typeface="Segoe UI"/>
              </a:rPr>
              <a:t>publique</a:t>
            </a:r>
            <a:r>
              <a:rPr sz="2000" spc="-35" dirty="0">
                <a:latin typeface="Segoe UI"/>
                <a:cs typeface="Segoe UI"/>
              </a:rPr>
              <a:t> </a:t>
            </a:r>
            <a:r>
              <a:rPr sz="2000" dirty="0">
                <a:latin typeface="Segoe UI"/>
                <a:cs typeface="Segoe UI"/>
              </a:rPr>
              <a:t>est</a:t>
            </a:r>
            <a:r>
              <a:rPr sz="2000" spc="-40" dirty="0">
                <a:latin typeface="Segoe UI"/>
                <a:cs typeface="Segoe UI"/>
              </a:rPr>
              <a:t> </a:t>
            </a:r>
            <a:r>
              <a:rPr sz="2000" dirty="0">
                <a:latin typeface="Segoe UI"/>
                <a:cs typeface="Segoe UI"/>
              </a:rPr>
              <a:t>ainsi</a:t>
            </a:r>
            <a:r>
              <a:rPr sz="2000" spc="-45" dirty="0">
                <a:latin typeface="Segoe UI"/>
                <a:cs typeface="Segoe UI"/>
              </a:rPr>
              <a:t> </a:t>
            </a:r>
            <a:r>
              <a:rPr sz="2000" dirty="0">
                <a:latin typeface="Segoe UI"/>
                <a:cs typeface="Segoe UI"/>
              </a:rPr>
              <a:t>franchi </a:t>
            </a:r>
            <a:r>
              <a:rPr sz="2000" spc="-50" dirty="0">
                <a:latin typeface="Segoe UI"/>
                <a:cs typeface="Segoe UI"/>
              </a:rPr>
              <a:t>!</a:t>
            </a:r>
            <a:endParaRPr sz="2000" dirty="0">
              <a:latin typeface="Segoe UI"/>
              <a:cs typeface="Segoe UI"/>
            </a:endParaRPr>
          </a:p>
        </p:txBody>
      </p:sp>
    </p:spTree>
    <p:extLst>
      <p:ext uri="{BB962C8B-B14F-4D97-AF65-F5344CB8AC3E}">
        <p14:creationId xmlns:p14="http://schemas.microsoft.com/office/powerpoint/2010/main" val="11016379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067BB-EEEE-E787-1154-725B843CDD25}"/>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3C21B3E6-FB74-D6EC-C8F1-36365B63B6FF}"/>
              </a:ext>
            </a:extLst>
          </p:cNvPr>
          <p:cNvSpPr/>
          <p:nvPr/>
        </p:nvSpPr>
        <p:spPr bwMode="auto">
          <a:xfrm>
            <a:off x="0" y="-33459"/>
            <a:ext cx="9879724" cy="708116"/>
          </a:xfrm>
          <a:prstGeom prst="rect">
            <a:avLst/>
          </a:prstGeom>
          <a:solidFill>
            <a:srgbClr val="FFCC00"/>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lang="fr-FR" sz="2000" b="1" dirty="0">
                <a:solidFill>
                  <a:srgbClr val="FFFFFF"/>
                </a:solidFill>
                <a:latin typeface="Century Gothic" panose="020B0502020202020204" pitchFamily="34" charset="0"/>
              </a:rPr>
              <a:t>Impartialité et réseaux sociaux</a:t>
            </a:r>
            <a:endParaRPr kumimoji="0" lang="fr-FR" sz="2000" b="1" i="0" u="none" strike="noStrike" kern="1200" cap="none" spc="0" normalizeH="0" baseline="0" noProof="0" dirty="0">
              <a:ln>
                <a:noFill/>
              </a:ln>
              <a:solidFill>
                <a:srgbClr val="FFFFFF"/>
              </a:solidFill>
              <a:effectLst/>
              <a:uLnTx/>
              <a:uFillTx/>
              <a:latin typeface="Century Gothic" panose="020B0502020202020204" pitchFamily="34" charset="0"/>
            </a:endParaRPr>
          </a:p>
        </p:txBody>
      </p:sp>
      <p:grpSp>
        <p:nvGrpSpPr>
          <p:cNvPr id="5" name="Groupe 4">
            <a:extLst>
              <a:ext uri="{FF2B5EF4-FFF2-40B4-BE49-F238E27FC236}">
                <a16:creationId xmlns:a16="http://schemas.microsoft.com/office/drawing/2014/main" id="{402230B5-018D-9D12-55BC-921839B2BD59}"/>
              </a:ext>
            </a:extLst>
          </p:cNvPr>
          <p:cNvGrpSpPr/>
          <p:nvPr/>
        </p:nvGrpSpPr>
        <p:grpSpPr>
          <a:xfrm>
            <a:off x="0" y="6478964"/>
            <a:ext cx="12192000" cy="406420"/>
            <a:chOff x="-1524000" y="1294388"/>
            <a:chExt cx="12192000" cy="406420"/>
          </a:xfrm>
        </p:grpSpPr>
        <p:sp>
          <p:nvSpPr>
            <p:cNvPr id="6" name="Rectangle 5">
              <a:extLst>
                <a:ext uri="{FF2B5EF4-FFF2-40B4-BE49-F238E27FC236}">
                  <a16:creationId xmlns:a16="http://schemas.microsoft.com/office/drawing/2014/main" id="{635E4196-8D55-270A-8595-5CCDCAE8B183}"/>
                </a:ext>
              </a:extLst>
            </p:cNvPr>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 name="Text Box 6">
              <a:extLst>
                <a:ext uri="{FF2B5EF4-FFF2-40B4-BE49-F238E27FC236}">
                  <a16:creationId xmlns:a16="http://schemas.microsoft.com/office/drawing/2014/main" id="{57C53891-FE62-D0DD-FCD2-2DAF30FD44E3}"/>
                </a:ext>
              </a:extLst>
            </p:cNvPr>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14</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9" name="Rectangle 8">
            <a:extLst>
              <a:ext uri="{FF2B5EF4-FFF2-40B4-BE49-F238E27FC236}">
                <a16:creationId xmlns:a16="http://schemas.microsoft.com/office/drawing/2014/main" id="{CAC5718E-DEB4-B70D-158C-18B8091061A1}"/>
              </a:ext>
            </a:extLst>
          </p:cNvPr>
          <p:cNvSpPr/>
          <p:nvPr/>
        </p:nvSpPr>
        <p:spPr bwMode="auto">
          <a:xfrm>
            <a:off x="9879724" y="-16042"/>
            <a:ext cx="2312275"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lang="fr-FR" sz="2800" b="1" dirty="0">
                <a:solidFill>
                  <a:srgbClr val="FFFFFF"/>
                </a:solidFill>
                <a:latin typeface="Century Gothic" panose="020B0502020202020204" pitchFamily="34" charset="0"/>
              </a:rPr>
              <a:t>PASSATION</a:t>
            </a:r>
            <a:endParaRPr kumimoji="0" lang="fr-FR" sz="14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2" name="object 3">
            <a:extLst>
              <a:ext uri="{FF2B5EF4-FFF2-40B4-BE49-F238E27FC236}">
                <a16:creationId xmlns:a16="http://schemas.microsoft.com/office/drawing/2014/main" id="{7BA1B359-0F14-DA16-BB6F-235188B4E10F}"/>
              </a:ext>
            </a:extLst>
          </p:cNvPr>
          <p:cNvSpPr txBox="1"/>
          <p:nvPr/>
        </p:nvSpPr>
        <p:spPr>
          <a:xfrm>
            <a:off x="218122" y="1635615"/>
            <a:ext cx="11755755" cy="3882390"/>
          </a:xfrm>
          <a:prstGeom prst="rect">
            <a:avLst/>
          </a:prstGeom>
        </p:spPr>
        <p:txBody>
          <a:bodyPr vert="horz" wrap="square" lIns="0" tIns="12700" rIns="0" bIns="0" rtlCol="0">
            <a:spAutoFit/>
          </a:bodyPr>
          <a:lstStyle/>
          <a:p>
            <a:pPr marL="38100" algn="just">
              <a:lnSpc>
                <a:spcPct val="100000"/>
              </a:lnSpc>
              <a:spcBef>
                <a:spcPts val="100"/>
              </a:spcBef>
            </a:pPr>
            <a:r>
              <a:rPr sz="1800" b="1" dirty="0">
                <a:solidFill>
                  <a:srgbClr val="FF9900"/>
                </a:solidFill>
                <a:latin typeface="Segoe UI"/>
                <a:cs typeface="Segoe UI"/>
              </a:rPr>
              <a:t>Conseil</a:t>
            </a:r>
            <a:r>
              <a:rPr sz="1800" b="1" spc="-50" dirty="0">
                <a:solidFill>
                  <a:srgbClr val="FF9900"/>
                </a:solidFill>
                <a:latin typeface="Segoe UI"/>
                <a:cs typeface="Segoe UI"/>
              </a:rPr>
              <a:t> </a:t>
            </a:r>
            <a:r>
              <a:rPr sz="1800" b="1" dirty="0">
                <a:solidFill>
                  <a:srgbClr val="FF9900"/>
                </a:solidFill>
                <a:latin typeface="Segoe UI"/>
                <a:cs typeface="Segoe UI"/>
              </a:rPr>
              <a:t>d’Etat,</a:t>
            </a:r>
            <a:r>
              <a:rPr sz="1800" b="1" spc="-40" dirty="0">
                <a:solidFill>
                  <a:srgbClr val="FF9900"/>
                </a:solidFill>
                <a:latin typeface="Segoe UI"/>
                <a:cs typeface="Segoe UI"/>
              </a:rPr>
              <a:t> </a:t>
            </a:r>
            <a:r>
              <a:rPr sz="1800" b="1" dirty="0">
                <a:solidFill>
                  <a:srgbClr val="FF9900"/>
                </a:solidFill>
                <a:latin typeface="Segoe UI"/>
                <a:cs typeface="Segoe UI"/>
              </a:rPr>
              <a:t>24</a:t>
            </a:r>
            <a:r>
              <a:rPr sz="1800" b="1" spc="-30" dirty="0">
                <a:solidFill>
                  <a:srgbClr val="FF9900"/>
                </a:solidFill>
                <a:latin typeface="Segoe UI"/>
                <a:cs typeface="Segoe UI"/>
              </a:rPr>
              <a:t> </a:t>
            </a:r>
            <a:r>
              <a:rPr sz="1800" b="1" dirty="0">
                <a:solidFill>
                  <a:srgbClr val="FF9900"/>
                </a:solidFill>
                <a:latin typeface="Segoe UI"/>
                <a:cs typeface="Segoe UI"/>
              </a:rPr>
              <a:t>juillet</a:t>
            </a:r>
            <a:r>
              <a:rPr sz="1800" b="1" spc="-45" dirty="0">
                <a:solidFill>
                  <a:srgbClr val="FF9900"/>
                </a:solidFill>
                <a:latin typeface="Segoe UI"/>
                <a:cs typeface="Segoe UI"/>
              </a:rPr>
              <a:t> </a:t>
            </a:r>
            <a:r>
              <a:rPr sz="1800" b="1" dirty="0">
                <a:solidFill>
                  <a:srgbClr val="FF9900"/>
                </a:solidFill>
                <a:latin typeface="Segoe UI"/>
                <a:cs typeface="Segoe UI"/>
              </a:rPr>
              <a:t>2024,</a:t>
            </a:r>
            <a:r>
              <a:rPr sz="1800" b="1" spc="-15" dirty="0">
                <a:solidFill>
                  <a:srgbClr val="FF9900"/>
                </a:solidFill>
                <a:latin typeface="Segoe UI"/>
                <a:cs typeface="Segoe UI"/>
              </a:rPr>
              <a:t> </a:t>
            </a:r>
            <a:r>
              <a:rPr sz="1800" b="1" spc="-10" dirty="0">
                <a:solidFill>
                  <a:srgbClr val="FF9900"/>
                </a:solidFill>
                <a:latin typeface="Segoe UI"/>
                <a:cs typeface="Segoe UI"/>
              </a:rPr>
              <a:t>n°491268</a:t>
            </a:r>
            <a:endParaRPr sz="1800" dirty="0">
              <a:solidFill>
                <a:srgbClr val="FF9900"/>
              </a:solidFill>
              <a:latin typeface="Segoe UI"/>
              <a:cs typeface="Segoe UI"/>
            </a:endParaRPr>
          </a:p>
          <a:p>
            <a:pPr marL="38100" algn="just">
              <a:lnSpc>
                <a:spcPct val="100000"/>
              </a:lnSpc>
              <a:spcBef>
                <a:spcPts val="1800"/>
              </a:spcBef>
            </a:pPr>
            <a:r>
              <a:rPr sz="1800" dirty="0">
                <a:latin typeface="Segoe UI"/>
                <a:cs typeface="Segoe UI"/>
              </a:rPr>
              <a:t>Un</a:t>
            </a:r>
            <a:r>
              <a:rPr sz="1800" spc="235" dirty="0">
                <a:latin typeface="Segoe UI"/>
                <a:cs typeface="Segoe UI"/>
              </a:rPr>
              <a:t> </a:t>
            </a:r>
            <a:r>
              <a:rPr sz="1800" dirty="0">
                <a:latin typeface="Segoe UI"/>
                <a:cs typeface="Segoe UI"/>
              </a:rPr>
              <a:t>élu,</a:t>
            </a:r>
            <a:r>
              <a:rPr sz="1800" spc="235" dirty="0">
                <a:latin typeface="Segoe UI"/>
                <a:cs typeface="Segoe UI"/>
              </a:rPr>
              <a:t> </a:t>
            </a:r>
            <a:r>
              <a:rPr sz="1800" dirty="0">
                <a:latin typeface="Segoe UI"/>
                <a:cs typeface="Segoe UI"/>
              </a:rPr>
              <a:t>représentant</a:t>
            </a:r>
            <a:r>
              <a:rPr sz="1800" spc="235" dirty="0">
                <a:latin typeface="Segoe UI"/>
                <a:cs typeface="Segoe UI"/>
              </a:rPr>
              <a:t> </a:t>
            </a:r>
            <a:r>
              <a:rPr sz="1800" dirty="0">
                <a:latin typeface="Segoe UI"/>
                <a:cs typeface="Segoe UI"/>
              </a:rPr>
              <a:t>de</a:t>
            </a:r>
            <a:r>
              <a:rPr sz="1800" spc="229" dirty="0">
                <a:latin typeface="Segoe UI"/>
                <a:cs typeface="Segoe UI"/>
              </a:rPr>
              <a:t> </a:t>
            </a:r>
            <a:r>
              <a:rPr sz="1800" spc="-10" dirty="0">
                <a:latin typeface="Segoe UI"/>
                <a:cs typeface="Segoe UI"/>
              </a:rPr>
              <a:t>l’acheteur,</a:t>
            </a:r>
            <a:r>
              <a:rPr sz="1800" spc="240" dirty="0">
                <a:latin typeface="Segoe UI"/>
                <a:cs typeface="Segoe UI"/>
              </a:rPr>
              <a:t> </a:t>
            </a:r>
            <a:r>
              <a:rPr sz="1800" dirty="0">
                <a:latin typeface="Segoe UI"/>
                <a:cs typeface="Segoe UI"/>
              </a:rPr>
              <a:t>s’est</a:t>
            </a:r>
            <a:r>
              <a:rPr sz="1800" spc="235" dirty="0">
                <a:latin typeface="Segoe UI"/>
                <a:cs typeface="Segoe UI"/>
              </a:rPr>
              <a:t> </a:t>
            </a:r>
            <a:r>
              <a:rPr sz="1800" dirty="0">
                <a:latin typeface="Segoe UI"/>
                <a:cs typeface="Segoe UI"/>
              </a:rPr>
              <a:t>publiquement</a:t>
            </a:r>
            <a:r>
              <a:rPr sz="1800" spc="220" dirty="0">
                <a:latin typeface="Segoe UI"/>
                <a:cs typeface="Segoe UI"/>
              </a:rPr>
              <a:t> </a:t>
            </a:r>
            <a:r>
              <a:rPr sz="1800" dirty="0">
                <a:latin typeface="Segoe UI"/>
                <a:cs typeface="Segoe UI"/>
              </a:rPr>
              <a:t>prononcé</a:t>
            </a:r>
            <a:r>
              <a:rPr sz="1800" spc="225" dirty="0">
                <a:latin typeface="Segoe UI"/>
                <a:cs typeface="Segoe UI"/>
              </a:rPr>
              <a:t> </a:t>
            </a:r>
            <a:r>
              <a:rPr sz="1800" dirty="0">
                <a:latin typeface="Segoe UI"/>
                <a:cs typeface="Segoe UI"/>
              </a:rPr>
              <a:t>sur</a:t>
            </a:r>
            <a:r>
              <a:rPr sz="1800" spc="229" dirty="0">
                <a:latin typeface="Segoe UI"/>
                <a:cs typeface="Segoe UI"/>
              </a:rPr>
              <a:t> </a:t>
            </a:r>
            <a:r>
              <a:rPr sz="1800" dirty="0">
                <a:latin typeface="Segoe UI"/>
                <a:cs typeface="Segoe UI"/>
              </a:rPr>
              <a:t>les</a:t>
            </a:r>
            <a:r>
              <a:rPr sz="1800" spc="229" dirty="0">
                <a:latin typeface="Segoe UI"/>
                <a:cs typeface="Segoe UI"/>
              </a:rPr>
              <a:t> </a:t>
            </a:r>
            <a:r>
              <a:rPr sz="1800" dirty="0">
                <a:latin typeface="Segoe UI"/>
                <a:cs typeface="Segoe UI"/>
              </a:rPr>
              <a:t>réseaux</a:t>
            </a:r>
            <a:r>
              <a:rPr sz="1800" spc="235" dirty="0">
                <a:latin typeface="Segoe UI"/>
                <a:cs typeface="Segoe UI"/>
              </a:rPr>
              <a:t> </a:t>
            </a:r>
            <a:r>
              <a:rPr sz="1800" dirty="0">
                <a:latin typeface="Segoe UI"/>
                <a:cs typeface="Segoe UI"/>
              </a:rPr>
              <a:t>sociaux</a:t>
            </a:r>
            <a:r>
              <a:rPr sz="1800" spc="235" dirty="0">
                <a:latin typeface="Segoe UI"/>
                <a:cs typeface="Segoe UI"/>
              </a:rPr>
              <a:t> </a:t>
            </a:r>
            <a:r>
              <a:rPr sz="1800" dirty="0">
                <a:latin typeface="Segoe UI"/>
                <a:cs typeface="Segoe UI"/>
              </a:rPr>
              <a:t>en</a:t>
            </a:r>
            <a:r>
              <a:rPr sz="1800" spc="235" dirty="0">
                <a:latin typeface="Segoe UI"/>
                <a:cs typeface="Segoe UI"/>
              </a:rPr>
              <a:t> </a:t>
            </a:r>
            <a:r>
              <a:rPr sz="1800" dirty="0">
                <a:latin typeface="Segoe UI"/>
                <a:cs typeface="Segoe UI"/>
              </a:rPr>
              <a:t>critiquant</a:t>
            </a:r>
            <a:r>
              <a:rPr sz="1800" spc="235" dirty="0">
                <a:latin typeface="Segoe UI"/>
                <a:cs typeface="Segoe UI"/>
              </a:rPr>
              <a:t> </a:t>
            </a:r>
            <a:r>
              <a:rPr sz="1800" dirty="0">
                <a:latin typeface="Segoe UI"/>
                <a:cs typeface="Segoe UI"/>
              </a:rPr>
              <a:t>la</a:t>
            </a:r>
            <a:r>
              <a:rPr sz="1800" spc="235" dirty="0">
                <a:latin typeface="Segoe UI"/>
                <a:cs typeface="Segoe UI"/>
              </a:rPr>
              <a:t> </a:t>
            </a:r>
            <a:r>
              <a:rPr sz="1800" spc="-10" dirty="0">
                <a:latin typeface="Segoe UI"/>
                <a:cs typeface="Segoe UI"/>
              </a:rPr>
              <a:t>gestion</a:t>
            </a:r>
            <a:endParaRPr sz="1800" dirty="0">
              <a:latin typeface="Segoe UI"/>
              <a:cs typeface="Segoe UI"/>
            </a:endParaRPr>
          </a:p>
          <a:p>
            <a:pPr marL="38100" algn="just">
              <a:lnSpc>
                <a:spcPct val="100000"/>
              </a:lnSpc>
            </a:pPr>
            <a:r>
              <a:rPr sz="1800" dirty="0">
                <a:latin typeface="Segoe UI"/>
                <a:cs typeface="Segoe UI"/>
              </a:rPr>
              <a:t>d’une</a:t>
            </a:r>
            <a:r>
              <a:rPr sz="1800" spc="-50" dirty="0">
                <a:latin typeface="Segoe UI"/>
                <a:cs typeface="Segoe UI"/>
              </a:rPr>
              <a:t> </a:t>
            </a:r>
            <a:r>
              <a:rPr sz="1800" dirty="0">
                <a:latin typeface="Segoe UI"/>
                <a:cs typeface="Segoe UI"/>
              </a:rPr>
              <a:t>DSP</a:t>
            </a:r>
            <a:r>
              <a:rPr sz="1800" spc="-25" dirty="0">
                <a:latin typeface="Segoe UI"/>
                <a:cs typeface="Segoe UI"/>
              </a:rPr>
              <a:t> </a:t>
            </a:r>
            <a:r>
              <a:rPr sz="1800" dirty="0">
                <a:latin typeface="Segoe UI"/>
                <a:cs typeface="Segoe UI"/>
              </a:rPr>
              <a:t>pendant</a:t>
            </a:r>
            <a:r>
              <a:rPr sz="1800" spc="-35" dirty="0">
                <a:latin typeface="Segoe UI"/>
                <a:cs typeface="Segoe UI"/>
              </a:rPr>
              <a:t> </a:t>
            </a:r>
            <a:r>
              <a:rPr sz="1800" dirty="0">
                <a:latin typeface="Segoe UI"/>
                <a:cs typeface="Segoe UI"/>
              </a:rPr>
              <a:t>la</a:t>
            </a:r>
            <a:r>
              <a:rPr sz="1800" spc="-45" dirty="0">
                <a:latin typeface="Segoe UI"/>
                <a:cs typeface="Segoe UI"/>
              </a:rPr>
              <a:t> </a:t>
            </a:r>
            <a:r>
              <a:rPr sz="1800" dirty="0">
                <a:latin typeface="Segoe UI"/>
                <a:cs typeface="Segoe UI"/>
              </a:rPr>
              <a:t>procédure</a:t>
            </a:r>
            <a:r>
              <a:rPr sz="1800" spc="-35" dirty="0">
                <a:latin typeface="Segoe UI"/>
                <a:cs typeface="Segoe UI"/>
              </a:rPr>
              <a:t> </a:t>
            </a:r>
            <a:r>
              <a:rPr sz="1800" dirty="0">
                <a:latin typeface="Segoe UI"/>
                <a:cs typeface="Segoe UI"/>
              </a:rPr>
              <a:t>de</a:t>
            </a:r>
            <a:r>
              <a:rPr sz="1800" spc="-40" dirty="0">
                <a:latin typeface="Segoe UI"/>
                <a:cs typeface="Segoe UI"/>
              </a:rPr>
              <a:t> </a:t>
            </a:r>
            <a:r>
              <a:rPr sz="1800" spc="-10" dirty="0">
                <a:latin typeface="Segoe UI"/>
                <a:cs typeface="Segoe UI"/>
              </a:rPr>
              <a:t>renouvellement.</a:t>
            </a:r>
            <a:endParaRPr sz="1800" dirty="0">
              <a:latin typeface="Segoe UI"/>
              <a:cs typeface="Segoe UI"/>
            </a:endParaRPr>
          </a:p>
          <a:p>
            <a:pPr marL="38100" marR="31750" algn="just">
              <a:lnSpc>
                <a:spcPct val="100000"/>
              </a:lnSpc>
              <a:spcBef>
                <a:spcPts val="1800"/>
              </a:spcBef>
            </a:pPr>
            <a:r>
              <a:rPr sz="1800" dirty="0">
                <a:latin typeface="Segoe UI"/>
                <a:cs typeface="Segoe UI"/>
              </a:rPr>
              <a:t>Le</a:t>
            </a:r>
            <a:r>
              <a:rPr sz="1800" spc="80" dirty="0">
                <a:latin typeface="Segoe UI"/>
                <a:cs typeface="Segoe UI"/>
              </a:rPr>
              <a:t> </a:t>
            </a:r>
            <a:r>
              <a:rPr sz="1800" dirty="0">
                <a:latin typeface="Segoe UI"/>
                <a:cs typeface="Segoe UI"/>
              </a:rPr>
              <a:t>juge</a:t>
            </a:r>
            <a:r>
              <a:rPr sz="1800" spc="80" dirty="0">
                <a:latin typeface="Segoe UI"/>
                <a:cs typeface="Segoe UI"/>
              </a:rPr>
              <a:t> </a:t>
            </a:r>
            <a:r>
              <a:rPr sz="1800" dirty="0">
                <a:latin typeface="Segoe UI"/>
                <a:cs typeface="Segoe UI"/>
              </a:rPr>
              <a:t>de</a:t>
            </a:r>
            <a:r>
              <a:rPr sz="1800" spc="80" dirty="0">
                <a:latin typeface="Segoe UI"/>
                <a:cs typeface="Segoe UI"/>
              </a:rPr>
              <a:t> </a:t>
            </a:r>
            <a:r>
              <a:rPr sz="1800" dirty="0">
                <a:latin typeface="Segoe UI"/>
                <a:cs typeface="Segoe UI"/>
              </a:rPr>
              <a:t>1</a:t>
            </a:r>
            <a:r>
              <a:rPr sz="1800" baseline="25462" dirty="0">
                <a:latin typeface="Segoe UI"/>
                <a:cs typeface="Segoe UI"/>
              </a:rPr>
              <a:t>ère</a:t>
            </a:r>
            <a:r>
              <a:rPr sz="1800" spc="382" baseline="25462" dirty="0">
                <a:latin typeface="Segoe UI"/>
                <a:cs typeface="Segoe UI"/>
              </a:rPr>
              <a:t> </a:t>
            </a:r>
            <a:r>
              <a:rPr sz="1800" dirty="0">
                <a:latin typeface="Segoe UI"/>
                <a:cs typeface="Segoe UI"/>
              </a:rPr>
              <a:t>instance</a:t>
            </a:r>
            <a:r>
              <a:rPr sz="1800" spc="80" dirty="0">
                <a:latin typeface="Segoe UI"/>
                <a:cs typeface="Segoe UI"/>
              </a:rPr>
              <a:t> </a:t>
            </a:r>
            <a:r>
              <a:rPr sz="1800" dirty="0">
                <a:latin typeface="Segoe UI"/>
                <a:cs typeface="Segoe UI"/>
              </a:rPr>
              <a:t>(</a:t>
            </a:r>
            <a:r>
              <a:rPr sz="1800" dirty="0">
                <a:solidFill>
                  <a:srgbClr val="FF9900"/>
                </a:solidFill>
                <a:latin typeface="Segoe UI"/>
                <a:cs typeface="Segoe UI"/>
              </a:rPr>
              <a:t>TA</a:t>
            </a:r>
            <a:r>
              <a:rPr sz="1800" spc="75" dirty="0">
                <a:solidFill>
                  <a:srgbClr val="FF9900"/>
                </a:solidFill>
                <a:latin typeface="Segoe UI"/>
                <a:cs typeface="Segoe UI"/>
              </a:rPr>
              <a:t> </a:t>
            </a:r>
            <a:r>
              <a:rPr sz="1800" dirty="0">
                <a:solidFill>
                  <a:srgbClr val="FF9900"/>
                </a:solidFill>
                <a:latin typeface="Segoe UI"/>
                <a:cs typeface="Segoe UI"/>
              </a:rPr>
              <a:t>Montreuil,</a:t>
            </a:r>
            <a:r>
              <a:rPr sz="1800" spc="90" dirty="0">
                <a:solidFill>
                  <a:srgbClr val="FF9900"/>
                </a:solidFill>
                <a:latin typeface="Segoe UI"/>
                <a:cs typeface="Segoe UI"/>
              </a:rPr>
              <a:t> </a:t>
            </a:r>
            <a:r>
              <a:rPr sz="1800" dirty="0">
                <a:solidFill>
                  <a:srgbClr val="FF9900"/>
                </a:solidFill>
                <a:latin typeface="Segoe UI"/>
                <a:cs typeface="Segoe UI"/>
              </a:rPr>
              <a:t>12/01/2024,</a:t>
            </a:r>
            <a:r>
              <a:rPr sz="1800" spc="90" dirty="0">
                <a:solidFill>
                  <a:srgbClr val="FF9900"/>
                </a:solidFill>
                <a:latin typeface="Segoe UI"/>
                <a:cs typeface="Segoe UI"/>
              </a:rPr>
              <a:t> </a:t>
            </a:r>
            <a:r>
              <a:rPr sz="1800" dirty="0">
                <a:solidFill>
                  <a:srgbClr val="FF9900"/>
                </a:solidFill>
                <a:latin typeface="Segoe UI"/>
                <a:cs typeface="Segoe UI"/>
              </a:rPr>
              <a:t>n°2315368</a:t>
            </a:r>
            <a:r>
              <a:rPr lang="fr-FR" dirty="0">
                <a:latin typeface="Segoe UI"/>
                <a:cs typeface="Segoe UI"/>
              </a:rPr>
              <a:t>)</a:t>
            </a:r>
            <a:r>
              <a:rPr sz="1800" spc="80" dirty="0">
                <a:solidFill>
                  <a:srgbClr val="FB2255"/>
                </a:solidFill>
                <a:latin typeface="Segoe UI"/>
                <a:cs typeface="Segoe UI"/>
              </a:rPr>
              <a:t> </a:t>
            </a:r>
            <a:r>
              <a:rPr sz="1800" dirty="0">
                <a:latin typeface="Segoe UI"/>
                <a:cs typeface="Segoe UI"/>
              </a:rPr>
              <a:t>avait</a:t>
            </a:r>
            <a:r>
              <a:rPr sz="1800" spc="90" dirty="0">
                <a:latin typeface="Segoe UI"/>
                <a:cs typeface="Segoe UI"/>
              </a:rPr>
              <a:t> </a:t>
            </a:r>
            <a:r>
              <a:rPr sz="1800" dirty="0">
                <a:latin typeface="Segoe UI"/>
                <a:cs typeface="Segoe UI"/>
              </a:rPr>
              <a:t>annulé</a:t>
            </a:r>
            <a:r>
              <a:rPr sz="1800" spc="75" dirty="0">
                <a:latin typeface="Segoe UI"/>
                <a:cs typeface="Segoe UI"/>
              </a:rPr>
              <a:t> </a:t>
            </a:r>
            <a:r>
              <a:rPr sz="1800" dirty="0">
                <a:latin typeface="Segoe UI"/>
                <a:cs typeface="Segoe UI"/>
              </a:rPr>
              <a:t>la</a:t>
            </a:r>
            <a:r>
              <a:rPr sz="1800" spc="80" dirty="0">
                <a:latin typeface="Segoe UI"/>
                <a:cs typeface="Segoe UI"/>
              </a:rPr>
              <a:t> </a:t>
            </a:r>
            <a:r>
              <a:rPr sz="1800" dirty="0">
                <a:latin typeface="Segoe UI"/>
                <a:cs typeface="Segoe UI"/>
              </a:rPr>
              <a:t>procédure,</a:t>
            </a:r>
            <a:r>
              <a:rPr sz="1800" spc="90" dirty="0">
                <a:latin typeface="Segoe UI"/>
                <a:cs typeface="Segoe UI"/>
              </a:rPr>
              <a:t> </a:t>
            </a:r>
            <a:r>
              <a:rPr sz="1800" dirty="0">
                <a:latin typeface="Segoe UI"/>
                <a:cs typeface="Segoe UI"/>
              </a:rPr>
              <a:t>considérant</a:t>
            </a:r>
            <a:r>
              <a:rPr sz="1800" spc="65" dirty="0">
                <a:latin typeface="Segoe UI"/>
                <a:cs typeface="Segoe UI"/>
              </a:rPr>
              <a:t> </a:t>
            </a:r>
            <a:r>
              <a:rPr sz="1800" dirty="0">
                <a:latin typeface="Segoe UI"/>
                <a:cs typeface="Segoe UI"/>
              </a:rPr>
              <a:t>qu’au</a:t>
            </a:r>
            <a:r>
              <a:rPr sz="1800" spc="80" dirty="0">
                <a:latin typeface="Segoe UI"/>
                <a:cs typeface="Segoe UI"/>
              </a:rPr>
              <a:t> </a:t>
            </a:r>
            <a:r>
              <a:rPr sz="1800" dirty="0">
                <a:latin typeface="Segoe UI"/>
                <a:cs typeface="Segoe UI"/>
              </a:rPr>
              <a:t>vu</a:t>
            </a:r>
            <a:r>
              <a:rPr sz="1800" spc="85" dirty="0">
                <a:latin typeface="Segoe UI"/>
                <a:cs typeface="Segoe UI"/>
              </a:rPr>
              <a:t> </a:t>
            </a:r>
            <a:r>
              <a:rPr sz="1800" spc="-25" dirty="0">
                <a:latin typeface="Segoe UI"/>
                <a:cs typeface="Segoe UI"/>
              </a:rPr>
              <a:t>de </a:t>
            </a:r>
            <a:r>
              <a:rPr sz="1800" dirty="0">
                <a:latin typeface="Segoe UI"/>
                <a:cs typeface="Segoe UI"/>
              </a:rPr>
              <a:t>l’influence</a:t>
            </a:r>
            <a:r>
              <a:rPr sz="1800" spc="35" dirty="0">
                <a:latin typeface="Segoe UI"/>
                <a:cs typeface="Segoe UI"/>
              </a:rPr>
              <a:t> </a:t>
            </a:r>
            <a:r>
              <a:rPr sz="1800" dirty="0">
                <a:latin typeface="Segoe UI"/>
                <a:cs typeface="Segoe UI"/>
              </a:rPr>
              <a:t>prépondérante</a:t>
            </a:r>
            <a:r>
              <a:rPr sz="1800" spc="45" dirty="0">
                <a:latin typeface="Segoe UI"/>
                <a:cs typeface="Segoe UI"/>
              </a:rPr>
              <a:t> </a:t>
            </a:r>
            <a:r>
              <a:rPr sz="1800" dirty="0">
                <a:latin typeface="Segoe UI"/>
                <a:cs typeface="Segoe UI"/>
              </a:rPr>
              <a:t>de</a:t>
            </a:r>
            <a:r>
              <a:rPr sz="1800" spc="35" dirty="0">
                <a:latin typeface="Segoe UI"/>
                <a:cs typeface="Segoe UI"/>
              </a:rPr>
              <a:t> </a:t>
            </a:r>
            <a:r>
              <a:rPr sz="1800" dirty="0">
                <a:latin typeface="Segoe UI"/>
                <a:cs typeface="Segoe UI"/>
              </a:rPr>
              <a:t>cet</a:t>
            </a:r>
            <a:r>
              <a:rPr sz="1800" spc="45" dirty="0">
                <a:latin typeface="Segoe UI"/>
                <a:cs typeface="Segoe UI"/>
              </a:rPr>
              <a:t> </a:t>
            </a:r>
            <a:r>
              <a:rPr sz="1800" dirty="0">
                <a:latin typeface="Segoe UI"/>
                <a:cs typeface="Segoe UI"/>
              </a:rPr>
              <a:t>élu</a:t>
            </a:r>
            <a:r>
              <a:rPr sz="1800" spc="40" dirty="0">
                <a:latin typeface="Segoe UI"/>
                <a:cs typeface="Segoe UI"/>
              </a:rPr>
              <a:t> </a:t>
            </a:r>
            <a:r>
              <a:rPr sz="1800" dirty="0">
                <a:latin typeface="Segoe UI"/>
                <a:cs typeface="Segoe UI"/>
              </a:rPr>
              <a:t>(membre</a:t>
            </a:r>
            <a:r>
              <a:rPr sz="1800" spc="45" dirty="0">
                <a:latin typeface="Segoe UI"/>
                <a:cs typeface="Segoe UI"/>
              </a:rPr>
              <a:t> </a:t>
            </a:r>
            <a:r>
              <a:rPr sz="1800" dirty="0">
                <a:latin typeface="Segoe UI"/>
                <a:cs typeface="Segoe UI"/>
              </a:rPr>
              <a:t>de</a:t>
            </a:r>
            <a:r>
              <a:rPr sz="1800" spc="50" dirty="0">
                <a:latin typeface="Segoe UI"/>
                <a:cs typeface="Segoe UI"/>
              </a:rPr>
              <a:t> </a:t>
            </a:r>
            <a:r>
              <a:rPr sz="1800" dirty="0">
                <a:latin typeface="Segoe UI"/>
                <a:cs typeface="Segoe UI"/>
              </a:rPr>
              <a:t>la</a:t>
            </a:r>
            <a:r>
              <a:rPr sz="1800" spc="50" dirty="0">
                <a:latin typeface="Segoe UI"/>
                <a:cs typeface="Segoe UI"/>
              </a:rPr>
              <a:t> </a:t>
            </a:r>
            <a:r>
              <a:rPr sz="1800" dirty="0">
                <a:latin typeface="Segoe UI"/>
                <a:cs typeface="Segoe UI"/>
              </a:rPr>
              <a:t>commission</a:t>
            </a:r>
            <a:r>
              <a:rPr sz="1800" spc="50" dirty="0">
                <a:latin typeface="Segoe UI"/>
                <a:cs typeface="Segoe UI"/>
              </a:rPr>
              <a:t> </a:t>
            </a:r>
            <a:r>
              <a:rPr sz="1800" dirty="0">
                <a:latin typeface="Segoe UI"/>
                <a:cs typeface="Segoe UI"/>
              </a:rPr>
              <a:t>d’attribution),</a:t>
            </a:r>
            <a:r>
              <a:rPr sz="1800" spc="55" dirty="0">
                <a:latin typeface="Segoe UI"/>
                <a:cs typeface="Segoe UI"/>
              </a:rPr>
              <a:t> </a:t>
            </a:r>
            <a:r>
              <a:rPr sz="1800" spc="-10" dirty="0">
                <a:latin typeface="Segoe UI"/>
                <a:cs typeface="Segoe UI"/>
              </a:rPr>
              <a:t>l’existence</a:t>
            </a:r>
            <a:r>
              <a:rPr sz="1800" spc="45" dirty="0">
                <a:latin typeface="Segoe UI"/>
                <a:cs typeface="Segoe UI"/>
              </a:rPr>
              <a:t> </a:t>
            </a:r>
            <a:r>
              <a:rPr sz="1800" dirty="0">
                <a:latin typeface="Segoe UI"/>
                <a:cs typeface="Segoe UI"/>
              </a:rPr>
              <a:t>de</a:t>
            </a:r>
            <a:r>
              <a:rPr sz="1800" spc="40" dirty="0">
                <a:latin typeface="Segoe UI"/>
                <a:cs typeface="Segoe UI"/>
              </a:rPr>
              <a:t> </a:t>
            </a:r>
            <a:r>
              <a:rPr sz="1800" dirty="0">
                <a:latin typeface="Segoe UI"/>
                <a:cs typeface="Segoe UI"/>
              </a:rPr>
              <a:t>l’</a:t>
            </a:r>
            <a:r>
              <a:rPr sz="1800" b="1" dirty="0">
                <a:latin typeface="Segoe UI"/>
                <a:cs typeface="Segoe UI"/>
              </a:rPr>
              <a:t>atteinte</a:t>
            </a:r>
            <a:r>
              <a:rPr sz="1800" b="1" spc="35" dirty="0">
                <a:latin typeface="Segoe UI"/>
                <a:cs typeface="Segoe UI"/>
              </a:rPr>
              <a:t> </a:t>
            </a:r>
            <a:r>
              <a:rPr sz="1800" b="1" dirty="0">
                <a:latin typeface="Segoe UI"/>
                <a:cs typeface="Segoe UI"/>
              </a:rPr>
              <a:t>au</a:t>
            </a:r>
            <a:r>
              <a:rPr sz="1800" b="1" spc="30" dirty="0">
                <a:latin typeface="Segoe UI"/>
                <a:cs typeface="Segoe UI"/>
              </a:rPr>
              <a:t> </a:t>
            </a:r>
            <a:r>
              <a:rPr sz="1800" b="1" spc="-10" dirty="0">
                <a:latin typeface="Segoe UI"/>
                <a:cs typeface="Segoe UI"/>
              </a:rPr>
              <a:t>principe </a:t>
            </a:r>
            <a:r>
              <a:rPr sz="1800" b="1" dirty="0">
                <a:latin typeface="Segoe UI"/>
                <a:cs typeface="Segoe UI"/>
              </a:rPr>
              <a:t>d’impartialité</a:t>
            </a:r>
            <a:r>
              <a:rPr sz="1800" b="1" spc="-70" dirty="0">
                <a:latin typeface="Segoe UI"/>
                <a:cs typeface="Segoe UI"/>
              </a:rPr>
              <a:t> </a:t>
            </a:r>
            <a:r>
              <a:rPr sz="1800" dirty="0">
                <a:latin typeface="Segoe UI"/>
                <a:cs typeface="Segoe UI"/>
              </a:rPr>
              <a:t>était</a:t>
            </a:r>
            <a:r>
              <a:rPr sz="1800" spc="-40" dirty="0">
                <a:latin typeface="Segoe UI"/>
                <a:cs typeface="Segoe UI"/>
              </a:rPr>
              <a:t> </a:t>
            </a:r>
            <a:r>
              <a:rPr sz="1800" dirty="0">
                <a:latin typeface="Segoe UI"/>
                <a:cs typeface="Segoe UI"/>
              </a:rPr>
              <a:t>évidente</a:t>
            </a:r>
            <a:r>
              <a:rPr sz="1800" spc="-40" dirty="0">
                <a:latin typeface="Segoe UI"/>
                <a:cs typeface="Segoe UI"/>
              </a:rPr>
              <a:t> </a:t>
            </a:r>
            <a:r>
              <a:rPr sz="1800" dirty="0">
                <a:latin typeface="Segoe UI"/>
                <a:cs typeface="Segoe UI"/>
              </a:rPr>
              <a:t>et</a:t>
            </a:r>
            <a:r>
              <a:rPr sz="1800" spc="-55" dirty="0">
                <a:latin typeface="Segoe UI"/>
                <a:cs typeface="Segoe UI"/>
              </a:rPr>
              <a:t> </a:t>
            </a:r>
            <a:r>
              <a:rPr sz="1800" dirty="0">
                <a:latin typeface="Segoe UI"/>
                <a:cs typeface="Segoe UI"/>
              </a:rPr>
              <a:t>n’impliquait</a:t>
            </a:r>
            <a:r>
              <a:rPr sz="1800" spc="-25" dirty="0">
                <a:latin typeface="Segoe UI"/>
                <a:cs typeface="Segoe UI"/>
              </a:rPr>
              <a:t> </a:t>
            </a:r>
            <a:r>
              <a:rPr sz="1800" dirty="0">
                <a:latin typeface="Segoe UI"/>
                <a:cs typeface="Segoe UI"/>
              </a:rPr>
              <a:t>même</a:t>
            </a:r>
            <a:r>
              <a:rPr sz="1800" spc="-45" dirty="0">
                <a:latin typeface="Segoe UI"/>
                <a:cs typeface="Segoe UI"/>
              </a:rPr>
              <a:t> </a:t>
            </a:r>
            <a:r>
              <a:rPr sz="1800" dirty="0">
                <a:latin typeface="Segoe UI"/>
                <a:cs typeface="Segoe UI"/>
              </a:rPr>
              <a:t>pas</a:t>
            </a:r>
            <a:r>
              <a:rPr sz="1800" spc="-55" dirty="0">
                <a:latin typeface="Segoe UI"/>
                <a:cs typeface="Segoe UI"/>
              </a:rPr>
              <a:t> </a:t>
            </a:r>
            <a:r>
              <a:rPr sz="1800" dirty="0">
                <a:latin typeface="Segoe UI"/>
                <a:cs typeface="Segoe UI"/>
              </a:rPr>
              <a:t>la</a:t>
            </a:r>
            <a:r>
              <a:rPr sz="1800" spc="-50" dirty="0">
                <a:latin typeface="Segoe UI"/>
                <a:cs typeface="Segoe UI"/>
              </a:rPr>
              <a:t> </a:t>
            </a:r>
            <a:r>
              <a:rPr sz="1800" dirty="0">
                <a:latin typeface="Segoe UI"/>
                <a:cs typeface="Segoe UI"/>
              </a:rPr>
              <a:t>démonstration</a:t>
            </a:r>
            <a:r>
              <a:rPr sz="1800" spc="-60" dirty="0">
                <a:latin typeface="Segoe UI"/>
                <a:cs typeface="Segoe UI"/>
              </a:rPr>
              <a:t> </a:t>
            </a:r>
            <a:r>
              <a:rPr sz="1800" dirty="0">
                <a:latin typeface="Segoe UI"/>
                <a:cs typeface="Segoe UI"/>
              </a:rPr>
              <a:t>de</a:t>
            </a:r>
            <a:r>
              <a:rPr sz="1800" spc="-50" dirty="0">
                <a:latin typeface="Segoe UI"/>
                <a:cs typeface="Segoe UI"/>
              </a:rPr>
              <a:t> </a:t>
            </a:r>
            <a:r>
              <a:rPr sz="1800" spc="-10" dirty="0">
                <a:latin typeface="Segoe UI"/>
                <a:cs typeface="Segoe UI"/>
              </a:rPr>
              <a:t>l’existence</a:t>
            </a:r>
            <a:r>
              <a:rPr sz="1800" spc="-45" dirty="0">
                <a:latin typeface="Segoe UI"/>
                <a:cs typeface="Segoe UI"/>
              </a:rPr>
              <a:t> </a:t>
            </a:r>
            <a:r>
              <a:rPr sz="1800" dirty="0">
                <a:latin typeface="Segoe UI"/>
                <a:cs typeface="Segoe UI"/>
              </a:rPr>
              <a:t>d’un</a:t>
            </a:r>
            <a:r>
              <a:rPr sz="1800" spc="-60" dirty="0">
                <a:latin typeface="Segoe UI"/>
                <a:cs typeface="Segoe UI"/>
              </a:rPr>
              <a:t> </a:t>
            </a:r>
            <a:r>
              <a:rPr sz="1800" dirty="0">
                <a:latin typeface="Segoe UI"/>
                <a:cs typeface="Segoe UI"/>
              </a:rPr>
              <a:t>conflit</a:t>
            </a:r>
            <a:r>
              <a:rPr sz="1800" spc="-30" dirty="0">
                <a:latin typeface="Segoe UI"/>
                <a:cs typeface="Segoe UI"/>
              </a:rPr>
              <a:t> </a:t>
            </a:r>
            <a:r>
              <a:rPr sz="1800" spc="-10" dirty="0">
                <a:latin typeface="Segoe UI"/>
                <a:cs typeface="Segoe UI"/>
              </a:rPr>
              <a:t>d’intérêt.</a:t>
            </a:r>
            <a:endParaRPr sz="1800" dirty="0">
              <a:latin typeface="Segoe UI"/>
              <a:cs typeface="Segoe UI"/>
            </a:endParaRPr>
          </a:p>
          <a:p>
            <a:pPr marL="38100" marR="30480" algn="just">
              <a:lnSpc>
                <a:spcPct val="100000"/>
              </a:lnSpc>
              <a:spcBef>
                <a:spcPts val="1205"/>
              </a:spcBef>
            </a:pPr>
            <a:r>
              <a:rPr sz="1800" dirty="0">
                <a:latin typeface="Segoe UI"/>
                <a:cs typeface="Segoe UI"/>
              </a:rPr>
              <a:t>Le</a:t>
            </a:r>
            <a:r>
              <a:rPr sz="1800" spc="140" dirty="0">
                <a:latin typeface="Segoe UI"/>
                <a:cs typeface="Segoe UI"/>
              </a:rPr>
              <a:t> </a:t>
            </a:r>
            <a:r>
              <a:rPr sz="1800" dirty="0">
                <a:latin typeface="Segoe UI"/>
                <a:cs typeface="Segoe UI"/>
              </a:rPr>
              <a:t>Conseil</a:t>
            </a:r>
            <a:r>
              <a:rPr sz="1800" spc="145" dirty="0">
                <a:latin typeface="Segoe UI"/>
                <a:cs typeface="Segoe UI"/>
              </a:rPr>
              <a:t> </a:t>
            </a:r>
            <a:r>
              <a:rPr sz="1800" dirty="0">
                <a:latin typeface="Segoe UI"/>
                <a:cs typeface="Segoe UI"/>
              </a:rPr>
              <a:t>d’Etat</a:t>
            </a:r>
            <a:r>
              <a:rPr sz="1800" spc="150" dirty="0">
                <a:latin typeface="Segoe UI"/>
                <a:cs typeface="Segoe UI"/>
              </a:rPr>
              <a:t> </a:t>
            </a:r>
            <a:r>
              <a:rPr sz="1800" dirty="0">
                <a:latin typeface="Segoe UI"/>
                <a:cs typeface="Segoe UI"/>
              </a:rPr>
              <a:t>décide</a:t>
            </a:r>
            <a:r>
              <a:rPr sz="1800" spc="140" dirty="0">
                <a:latin typeface="Segoe UI"/>
                <a:cs typeface="Segoe UI"/>
              </a:rPr>
              <a:t> </a:t>
            </a:r>
            <a:r>
              <a:rPr sz="1800" dirty="0">
                <a:latin typeface="Segoe UI"/>
                <a:cs typeface="Segoe UI"/>
              </a:rPr>
              <a:t>toutefois</a:t>
            </a:r>
            <a:r>
              <a:rPr sz="1800" spc="155" dirty="0">
                <a:latin typeface="Segoe UI"/>
                <a:cs typeface="Segoe UI"/>
              </a:rPr>
              <a:t> </a:t>
            </a:r>
            <a:r>
              <a:rPr sz="1800" dirty="0">
                <a:latin typeface="Segoe UI"/>
                <a:cs typeface="Segoe UI"/>
              </a:rPr>
              <a:t>de</a:t>
            </a:r>
            <a:r>
              <a:rPr sz="1800" spc="140" dirty="0">
                <a:latin typeface="Segoe UI"/>
                <a:cs typeface="Segoe UI"/>
              </a:rPr>
              <a:t> </a:t>
            </a:r>
            <a:r>
              <a:rPr sz="1800" dirty="0">
                <a:latin typeface="Segoe UI"/>
                <a:cs typeface="Segoe UI"/>
              </a:rPr>
              <a:t>tenir</a:t>
            </a:r>
            <a:r>
              <a:rPr sz="1800" spc="150" dirty="0">
                <a:latin typeface="Segoe UI"/>
                <a:cs typeface="Segoe UI"/>
              </a:rPr>
              <a:t> </a:t>
            </a:r>
            <a:r>
              <a:rPr sz="1800" dirty="0">
                <a:latin typeface="Segoe UI"/>
                <a:cs typeface="Segoe UI"/>
              </a:rPr>
              <a:t>compte</a:t>
            </a:r>
            <a:r>
              <a:rPr sz="1800" spc="140" dirty="0">
                <a:latin typeface="Segoe UI"/>
                <a:cs typeface="Segoe UI"/>
              </a:rPr>
              <a:t> </a:t>
            </a:r>
            <a:r>
              <a:rPr sz="1800" dirty="0">
                <a:latin typeface="Segoe UI"/>
                <a:cs typeface="Segoe UI"/>
              </a:rPr>
              <a:t>de</a:t>
            </a:r>
            <a:r>
              <a:rPr sz="1800" spc="145" dirty="0">
                <a:latin typeface="Segoe UI"/>
                <a:cs typeface="Segoe UI"/>
              </a:rPr>
              <a:t> </a:t>
            </a:r>
            <a:r>
              <a:rPr sz="1800" dirty="0">
                <a:latin typeface="Segoe UI"/>
                <a:cs typeface="Segoe UI"/>
              </a:rPr>
              <a:t>la</a:t>
            </a:r>
            <a:r>
              <a:rPr sz="1800" spc="145" dirty="0">
                <a:latin typeface="Segoe UI"/>
                <a:cs typeface="Segoe UI"/>
              </a:rPr>
              <a:t> </a:t>
            </a:r>
            <a:r>
              <a:rPr sz="1800" dirty="0">
                <a:latin typeface="Segoe UI"/>
                <a:cs typeface="Segoe UI"/>
              </a:rPr>
              <a:t>«</a:t>
            </a:r>
            <a:r>
              <a:rPr sz="1800" spc="160" dirty="0">
                <a:latin typeface="Segoe UI"/>
                <a:cs typeface="Segoe UI"/>
              </a:rPr>
              <a:t> </a:t>
            </a:r>
            <a:r>
              <a:rPr sz="1800" b="1" dirty="0">
                <a:latin typeface="Segoe UI"/>
                <a:cs typeface="Segoe UI"/>
              </a:rPr>
              <a:t>modération</a:t>
            </a:r>
            <a:r>
              <a:rPr sz="1800" b="1" spc="145" dirty="0">
                <a:latin typeface="Segoe UI"/>
                <a:cs typeface="Segoe UI"/>
              </a:rPr>
              <a:t> </a:t>
            </a:r>
            <a:r>
              <a:rPr sz="1800" b="1" dirty="0">
                <a:latin typeface="Segoe UI"/>
                <a:cs typeface="Segoe UI"/>
              </a:rPr>
              <a:t>des</a:t>
            </a:r>
            <a:r>
              <a:rPr sz="1800" b="1" spc="130" dirty="0">
                <a:latin typeface="Segoe UI"/>
                <a:cs typeface="Segoe UI"/>
              </a:rPr>
              <a:t> </a:t>
            </a:r>
            <a:r>
              <a:rPr sz="1800" b="1" dirty="0">
                <a:latin typeface="Segoe UI"/>
                <a:cs typeface="Segoe UI"/>
              </a:rPr>
              <a:t>propos</a:t>
            </a:r>
            <a:r>
              <a:rPr sz="1800" b="1" spc="140" dirty="0">
                <a:latin typeface="Segoe UI"/>
                <a:cs typeface="Segoe UI"/>
              </a:rPr>
              <a:t> </a:t>
            </a:r>
            <a:r>
              <a:rPr sz="1800" dirty="0">
                <a:latin typeface="Segoe UI"/>
                <a:cs typeface="Segoe UI"/>
              </a:rPr>
              <a:t>»</a:t>
            </a:r>
            <a:r>
              <a:rPr sz="1800" spc="150" dirty="0">
                <a:latin typeface="Segoe UI"/>
                <a:cs typeface="Segoe UI"/>
              </a:rPr>
              <a:t> </a:t>
            </a:r>
            <a:r>
              <a:rPr sz="1800" dirty="0">
                <a:latin typeface="Segoe UI"/>
                <a:cs typeface="Segoe UI"/>
              </a:rPr>
              <a:t>(le</a:t>
            </a:r>
            <a:r>
              <a:rPr sz="1800" spc="145" dirty="0">
                <a:latin typeface="Segoe UI"/>
                <a:cs typeface="Segoe UI"/>
              </a:rPr>
              <a:t> </a:t>
            </a:r>
            <a:r>
              <a:rPr sz="1800" dirty="0">
                <a:latin typeface="Segoe UI"/>
                <a:cs typeface="Segoe UI"/>
              </a:rPr>
              <a:t>commentaire</a:t>
            </a:r>
            <a:r>
              <a:rPr sz="1800" spc="145" dirty="0">
                <a:latin typeface="Segoe UI"/>
                <a:cs typeface="Segoe UI"/>
              </a:rPr>
              <a:t> </a:t>
            </a:r>
            <a:r>
              <a:rPr sz="1800" dirty="0">
                <a:latin typeface="Segoe UI"/>
                <a:cs typeface="Segoe UI"/>
              </a:rPr>
              <a:t>n’était</a:t>
            </a:r>
            <a:r>
              <a:rPr sz="1800" spc="150" dirty="0">
                <a:latin typeface="Segoe UI"/>
                <a:cs typeface="Segoe UI"/>
              </a:rPr>
              <a:t> </a:t>
            </a:r>
            <a:r>
              <a:rPr sz="1800" spc="-25" dirty="0">
                <a:latin typeface="Segoe UI"/>
                <a:cs typeface="Segoe UI"/>
              </a:rPr>
              <a:t>pas </a:t>
            </a:r>
            <a:r>
              <a:rPr sz="1800" dirty="0">
                <a:latin typeface="Segoe UI"/>
                <a:cs typeface="Segoe UI"/>
              </a:rPr>
              <a:t>virulent),</a:t>
            </a:r>
            <a:r>
              <a:rPr sz="1800" spc="245" dirty="0">
                <a:latin typeface="Segoe UI"/>
                <a:cs typeface="Segoe UI"/>
              </a:rPr>
              <a:t> </a:t>
            </a:r>
            <a:r>
              <a:rPr sz="1800" dirty="0">
                <a:latin typeface="Segoe UI"/>
                <a:cs typeface="Segoe UI"/>
              </a:rPr>
              <a:t>et</a:t>
            </a:r>
            <a:r>
              <a:rPr sz="1800" spc="250" dirty="0">
                <a:latin typeface="Segoe UI"/>
                <a:cs typeface="Segoe UI"/>
              </a:rPr>
              <a:t> </a:t>
            </a:r>
            <a:r>
              <a:rPr sz="1800" dirty="0">
                <a:latin typeface="Segoe UI"/>
                <a:cs typeface="Segoe UI"/>
              </a:rPr>
              <a:t>du</a:t>
            </a:r>
            <a:r>
              <a:rPr sz="1800" spc="240" dirty="0">
                <a:latin typeface="Segoe UI"/>
                <a:cs typeface="Segoe UI"/>
              </a:rPr>
              <a:t> </a:t>
            </a:r>
            <a:r>
              <a:rPr sz="1800" dirty="0">
                <a:latin typeface="Segoe UI"/>
                <a:cs typeface="Segoe UI"/>
              </a:rPr>
              <a:t>«</a:t>
            </a:r>
            <a:r>
              <a:rPr sz="1800" spc="254" dirty="0">
                <a:latin typeface="Segoe UI"/>
                <a:cs typeface="Segoe UI"/>
              </a:rPr>
              <a:t> </a:t>
            </a:r>
            <a:r>
              <a:rPr sz="1800" dirty="0">
                <a:latin typeface="Segoe UI"/>
                <a:cs typeface="Segoe UI"/>
              </a:rPr>
              <a:t>contexte</a:t>
            </a:r>
            <a:r>
              <a:rPr sz="1800" spc="245" dirty="0">
                <a:latin typeface="Segoe UI"/>
                <a:cs typeface="Segoe UI"/>
              </a:rPr>
              <a:t> </a:t>
            </a:r>
            <a:r>
              <a:rPr sz="1800" dirty="0">
                <a:latin typeface="Segoe UI"/>
                <a:cs typeface="Segoe UI"/>
              </a:rPr>
              <a:t>de</a:t>
            </a:r>
            <a:r>
              <a:rPr sz="1800" spc="235" dirty="0">
                <a:latin typeface="Segoe UI"/>
                <a:cs typeface="Segoe UI"/>
              </a:rPr>
              <a:t> </a:t>
            </a:r>
            <a:r>
              <a:rPr sz="1800" dirty="0">
                <a:latin typeface="Segoe UI"/>
                <a:cs typeface="Segoe UI"/>
              </a:rPr>
              <a:t>la</a:t>
            </a:r>
            <a:r>
              <a:rPr sz="1800" spc="245" dirty="0">
                <a:latin typeface="Segoe UI"/>
                <a:cs typeface="Segoe UI"/>
              </a:rPr>
              <a:t> </a:t>
            </a:r>
            <a:r>
              <a:rPr sz="1800" dirty="0">
                <a:latin typeface="Segoe UI"/>
                <a:cs typeface="Segoe UI"/>
              </a:rPr>
              <a:t>publication</a:t>
            </a:r>
            <a:r>
              <a:rPr sz="1800" spc="254" dirty="0">
                <a:latin typeface="Segoe UI"/>
                <a:cs typeface="Segoe UI"/>
              </a:rPr>
              <a:t> </a:t>
            </a:r>
            <a:r>
              <a:rPr sz="1800" dirty="0">
                <a:latin typeface="Segoe UI"/>
                <a:cs typeface="Segoe UI"/>
              </a:rPr>
              <a:t>»</a:t>
            </a:r>
            <a:r>
              <a:rPr sz="1800" spc="254" dirty="0">
                <a:latin typeface="Segoe UI"/>
                <a:cs typeface="Segoe UI"/>
              </a:rPr>
              <a:t> </a:t>
            </a:r>
            <a:r>
              <a:rPr sz="1800" dirty="0">
                <a:latin typeface="Segoe UI"/>
                <a:cs typeface="Segoe UI"/>
              </a:rPr>
              <a:t>(le</a:t>
            </a:r>
            <a:r>
              <a:rPr sz="1800" spc="245" dirty="0">
                <a:latin typeface="Segoe UI"/>
                <a:cs typeface="Segoe UI"/>
              </a:rPr>
              <a:t> </a:t>
            </a:r>
            <a:r>
              <a:rPr sz="1800" dirty="0">
                <a:latin typeface="Segoe UI"/>
                <a:cs typeface="Segoe UI"/>
              </a:rPr>
              <a:t>conseiller</a:t>
            </a:r>
            <a:r>
              <a:rPr sz="1800" spc="254" dirty="0">
                <a:latin typeface="Segoe UI"/>
                <a:cs typeface="Segoe UI"/>
              </a:rPr>
              <a:t> </a:t>
            </a:r>
            <a:r>
              <a:rPr sz="1800" dirty="0">
                <a:latin typeface="Segoe UI"/>
                <a:cs typeface="Segoe UI"/>
              </a:rPr>
              <a:t>ne</a:t>
            </a:r>
            <a:r>
              <a:rPr sz="1800" spc="235" dirty="0">
                <a:latin typeface="Segoe UI"/>
                <a:cs typeface="Segoe UI"/>
              </a:rPr>
              <a:t> </a:t>
            </a:r>
            <a:r>
              <a:rPr sz="1800" dirty="0">
                <a:latin typeface="Segoe UI"/>
                <a:cs typeface="Segoe UI"/>
              </a:rPr>
              <a:t>faisait</a:t>
            </a:r>
            <a:r>
              <a:rPr sz="1800" spc="250" dirty="0">
                <a:latin typeface="Segoe UI"/>
                <a:cs typeface="Segoe UI"/>
              </a:rPr>
              <a:t> </a:t>
            </a:r>
            <a:r>
              <a:rPr sz="1800" dirty="0">
                <a:latin typeface="Segoe UI"/>
                <a:cs typeface="Segoe UI"/>
              </a:rPr>
              <a:t>que</a:t>
            </a:r>
            <a:r>
              <a:rPr sz="1800" spc="245" dirty="0">
                <a:latin typeface="Segoe UI"/>
                <a:cs typeface="Segoe UI"/>
              </a:rPr>
              <a:t> </a:t>
            </a:r>
            <a:r>
              <a:rPr sz="1800" dirty="0">
                <a:latin typeface="Segoe UI"/>
                <a:cs typeface="Segoe UI"/>
              </a:rPr>
              <a:t>répondre</a:t>
            </a:r>
            <a:r>
              <a:rPr sz="1800" spc="245" dirty="0">
                <a:latin typeface="Segoe UI"/>
                <a:cs typeface="Segoe UI"/>
              </a:rPr>
              <a:t> </a:t>
            </a:r>
            <a:r>
              <a:rPr sz="1800" dirty="0">
                <a:latin typeface="Segoe UI"/>
                <a:cs typeface="Segoe UI"/>
              </a:rPr>
              <a:t>au</a:t>
            </a:r>
            <a:r>
              <a:rPr sz="1800" spc="240" dirty="0">
                <a:latin typeface="Segoe UI"/>
                <a:cs typeface="Segoe UI"/>
              </a:rPr>
              <a:t> </a:t>
            </a:r>
            <a:r>
              <a:rPr sz="1800" dirty="0">
                <a:latin typeface="Segoe UI"/>
                <a:cs typeface="Segoe UI"/>
              </a:rPr>
              <a:t>message</a:t>
            </a:r>
            <a:r>
              <a:rPr sz="1800" spc="250" dirty="0">
                <a:latin typeface="Segoe UI"/>
                <a:cs typeface="Segoe UI"/>
              </a:rPr>
              <a:t> </a:t>
            </a:r>
            <a:r>
              <a:rPr sz="1800" dirty="0">
                <a:latin typeface="Segoe UI"/>
                <a:cs typeface="Segoe UI"/>
              </a:rPr>
              <a:t>d’un</a:t>
            </a:r>
            <a:r>
              <a:rPr sz="1800" spc="245" dirty="0">
                <a:latin typeface="Segoe UI"/>
                <a:cs typeface="Segoe UI"/>
              </a:rPr>
              <a:t> </a:t>
            </a:r>
            <a:r>
              <a:rPr sz="1800" spc="-10" dirty="0">
                <a:latin typeface="Segoe UI"/>
                <a:cs typeface="Segoe UI"/>
              </a:rPr>
              <a:t>internaute </a:t>
            </a:r>
            <a:r>
              <a:rPr sz="1800" dirty="0">
                <a:latin typeface="Segoe UI"/>
                <a:cs typeface="Segoe UI"/>
              </a:rPr>
              <a:t>concernant</a:t>
            </a:r>
            <a:r>
              <a:rPr sz="1800" spc="-30" dirty="0">
                <a:latin typeface="Segoe UI"/>
                <a:cs typeface="Segoe UI"/>
              </a:rPr>
              <a:t> </a:t>
            </a:r>
            <a:r>
              <a:rPr sz="1800" dirty="0">
                <a:latin typeface="Segoe UI"/>
                <a:cs typeface="Segoe UI"/>
              </a:rPr>
              <a:t>la</a:t>
            </a:r>
            <a:r>
              <a:rPr sz="1800" spc="-25" dirty="0">
                <a:latin typeface="Segoe UI"/>
                <a:cs typeface="Segoe UI"/>
              </a:rPr>
              <a:t> </a:t>
            </a:r>
            <a:r>
              <a:rPr sz="1800" dirty="0">
                <a:latin typeface="Segoe UI"/>
                <a:cs typeface="Segoe UI"/>
              </a:rPr>
              <a:t>gestion</a:t>
            </a:r>
            <a:r>
              <a:rPr sz="1800" spc="-30" dirty="0">
                <a:latin typeface="Segoe UI"/>
                <a:cs typeface="Segoe UI"/>
              </a:rPr>
              <a:t> </a:t>
            </a:r>
            <a:r>
              <a:rPr sz="1800" dirty="0">
                <a:latin typeface="Segoe UI"/>
                <a:cs typeface="Segoe UI"/>
              </a:rPr>
              <a:t>du</a:t>
            </a:r>
            <a:r>
              <a:rPr sz="1800" spc="-20" dirty="0">
                <a:latin typeface="Segoe UI"/>
                <a:cs typeface="Segoe UI"/>
              </a:rPr>
              <a:t> </a:t>
            </a:r>
            <a:r>
              <a:rPr sz="1800" dirty="0">
                <a:latin typeface="Segoe UI"/>
                <a:cs typeface="Segoe UI"/>
              </a:rPr>
              <a:t>marché</a:t>
            </a:r>
            <a:r>
              <a:rPr sz="1800" spc="-25" dirty="0">
                <a:latin typeface="Segoe UI"/>
                <a:cs typeface="Segoe UI"/>
              </a:rPr>
              <a:t> </a:t>
            </a:r>
            <a:r>
              <a:rPr sz="1800" spc="-10" dirty="0">
                <a:latin typeface="Segoe UI"/>
                <a:cs typeface="Segoe UI"/>
              </a:rPr>
              <a:t>forain).</a:t>
            </a:r>
            <a:endParaRPr sz="1800" dirty="0">
              <a:latin typeface="Segoe UI"/>
              <a:cs typeface="Segoe UI"/>
            </a:endParaRPr>
          </a:p>
          <a:p>
            <a:pPr marL="38100" algn="just">
              <a:lnSpc>
                <a:spcPct val="100000"/>
              </a:lnSpc>
              <a:spcBef>
                <a:spcPts val="1800"/>
              </a:spcBef>
            </a:pPr>
            <a:r>
              <a:rPr sz="1800" dirty="0">
                <a:latin typeface="Segoe UI"/>
                <a:cs typeface="Segoe UI"/>
              </a:rPr>
              <a:t>Il</a:t>
            </a:r>
            <a:r>
              <a:rPr sz="1800" spc="20" dirty="0">
                <a:latin typeface="Segoe UI"/>
                <a:cs typeface="Segoe UI"/>
              </a:rPr>
              <a:t> </a:t>
            </a:r>
            <a:r>
              <a:rPr sz="1800" dirty="0">
                <a:latin typeface="Segoe UI"/>
                <a:cs typeface="Segoe UI"/>
              </a:rPr>
              <a:t>conclut</a:t>
            </a:r>
            <a:r>
              <a:rPr sz="1800" spc="20" dirty="0">
                <a:latin typeface="Segoe UI"/>
                <a:cs typeface="Segoe UI"/>
              </a:rPr>
              <a:t> </a:t>
            </a:r>
            <a:r>
              <a:rPr sz="1800" dirty="0">
                <a:latin typeface="Segoe UI"/>
                <a:cs typeface="Segoe UI"/>
              </a:rPr>
              <a:t>que</a:t>
            </a:r>
            <a:r>
              <a:rPr sz="1800" spc="15" dirty="0">
                <a:latin typeface="Segoe UI"/>
                <a:cs typeface="Segoe UI"/>
              </a:rPr>
              <a:t> </a:t>
            </a:r>
            <a:r>
              <a:rPr sz="1800" dirty="0">
                <a:latin typeface="Segoe UI"/>
                <a:cs typeface="Segoe UI"/>
              </a:rPr>
              <a:t>ces</a:t>
            </a:r>
            <a:r>
              <a:rPr sz="1800" spc="35" dirty="0">
                <a:latin typeface="Segoe UI"/>
                <a:cs typeface="Segoe UI"/>
              </a:rPr>
              <a:t> </a:t>
            </a:r>
            <a:r>
              <a:rPr sz="1800" dirty="0">
                <a:latin typeface="Segoe UI"/>
                <a:cs typeface="Segoe UI"/>
              </a:rPr>
              <a:t>éléments</a:t>
            </a:r>
            <a:r>
              <a:rPr sz="1800" spc="30" dirty="0">
                <a:latin typeface="Segoe UI"/>
                <a:cs typeface="Segoe UI"/>
              </a:rPr>
              <a:t> </a:t>
            </a:r>
            <a:r>
              <a:rPr sz="1800" dirty="0">
                <a:latin typeface="Segoe UI"/>
                <a:cs typeface="Segoe UI"/>
              </a:rPr>
              <a:t>ne</a:t>
            </a:r>
            <a:r>
              <a:rPr sz="1800" spc="5" dirty="0">
                <a:latin typeface="Segoe UI"/>
                <a:cs typeface="Segoe UI"/>
              </a:rPr>
              <a:t> </a:t>
            </a:r>
            <a:r>
              <a:rPr sz="1800" dirty="0">
                <a:latin typeface="Segoe UI"/>
                <a:cs typeface="Segoe UI"/>
              </a:rPr>
              <a:t>révèlent</a:t>
            </a:r>
            <a:r>
              <a:rPr sz="1800" spc="25" dirty="0">
                <a:latin typeface="Segoe UI"/>
                <a:cs typeface="Segoe UI"/>
              </a:rPr>
              <a:t> </a:t>
            </a:r>
            <a:r>
              <a:rPr sz="1800" b="1" dirty="0">
                <a:latin typeface="Segoe UI"/>
                <a:cs typeface="Segoe UI"/>
              </a:rPr>
              <a:t>aucun</a:t>
            </a:r>
            <a:r>
              <a:rPr sz="1800" b="1" spc="10" dirty="0">
                <a:latin typeface="Segoe UI"/>
                <a:cs typeface="Segoe UI"/>
              </a:rPr>
              <a:t> </a:t>
            </a:r>
            <a:r>
              <a:rPr sz="1800" b="1" dirty="0">
                <a:latin typeface="Segoe UI"/>
                <a:cs typeface="Segoe UI"/>
              </a:rPr>
              <a:t>parti</a:t>
            </a:r>
            <a:r>
              <a:rPr sz="1800" b="1" spc="10" dirty="0">
                <a:latin typeface="Segoe UI"/>
                <a:cs typeface="Segoe UI"/>
              </a:rPr>
              <a:t> </a:t>
            </a:r>
            <a:r>
              <a:rPr sz="1800" b="1" dirty="0">
                <a:latin typeface="Segoe UI"/>
                <a:cs typeface="Segoe UI"/>
              </a:rPr>
              <a:t>pris,</a:t>
            </a:r>
            <a:r>
              <a:rPr sz="1800" b="1" spc="15" dirty="0">
                <a:latin typeface="Segoe UI"/>
                <a:cs typeface="Segoe UI"/>
              </a:rPr>
              <a:t> </a:t>
            </a:r>
            <a:r>
              <a:rPr sz="1800" b="1" dirty="0">
                <a:latin typeface="Segoe UI"/>
                <a:cs typeface="Segoe UI"/>
              </a:rPr>
              <a:t>ni</a:t>
            </a:r>
            <a:r>
              <a:rPr sz="1800" b="1" spc="5" dirty="0">
                <a:latin typeface="Segoe UI"/>
                <a:cs typeface="Segoe UI"/>
              </a:rPr>
              <a:t> </a:t>
            </a:r>
            <a:r>
              <a:rPr sz="1800" b="1" dirty="0">
                <a:latin typeface="Segoe UI"/>
                <a:cs typeface="Segoe UI"/>
              </a:rPr>
              <a:t>aucune</a:t>
            </a:r>
            <a:r>
              <a:rPr sz="1800" b="1" spc="10" dirty="0">
                <a:latin typeface="Segoe UI"/>
                <a:cs typeface="Segoe UI"/>
              </a:rPr>
              <a:t> </a:t>
            </a:r>
            <a:r>
              <a:rPr sz="1800" b="1" dirty="0">
                <a:latin typeface="Segoe UI"/>
                <a:cs typeface="Segoe UI"/>
              </a:rPr>
              <a:t>animosité</a:t>
            </a:r>
            <a:r>
              <a:rPr sz="1800" b="1" spc="15" dirty="0">
                <a:latin typeface="Segoe UI"/>
                <a:cs typeface="Segoe UI"/>
              </a:rPr>
              <a:t> </a:t>
            </a:r>
            <a:r>
              <a:rPr sz="1800" b="1" dirty="0">
                <a:latin typeface="Segoe UI"/>
                <a:cs typeface="Segoe UI"/>
              </a:rPr>
              <a:t>personnelle</a:t>
            </a:r>
            <a:r>
              <a:rPr sz="1800" b="1" spc="25" dirty="0">
                <a:latin typeface="Segoe UI"/>
                <a:cs typeface="Segoe UI"/>
              </a:rPr>
              <a:t> </a:t>
            </a:r>
            <a:r>
              <a:rPr sz="1800" dirty="0">
                <a:latin typeface="Segoe UI"/>
                <a:cs typeface="Segoe UI"/>
              </a:rPr>
              <a:t>de</a:t>
            </a:r>
            <a:r>
              <a:rPr sz="1800" spc="20" dirty="0">
                <a:latin typeface="Segoe UI"/>
                <a:cs typeface="Segoe UI"/>
              </a:rPr>
              <a:t> </a:t>
            </a:r>
            <a:r>
              <a:rPr sz="1800" dirty="0">
                <a:latin typeface="Segoe UI"/>
                <a:cs typeface="Segoe UI"/>
              </a:rPr>
              <a:t>l’élu</a:t>
            </a:r>
            <a:r>
              <a:rPr sz="1800" spc="20" dirty="0">
                <a:latin typeface="Segoe UI"/>
                <a:cs typeface="Segoe UI"/>
              </a:rPr>
              <a:t> </a:t>
            </a:r>
            <a:r>
              <a:rPr sz="1800" dirty="0">
                <a:latin typeface="Segoe UI"/>
                <a:cs typeface="Segoe UI"/>
              </a:rPr>
              <a:t>à</a:t>
            </a:r>
            <a:r>
              <a:rPr sz="1800" spc="20" dirty="0">
                <a:latin typeface="Segoe UI"/>
                <a:cs typeface="Segoe UI"/>
              </a:rPr>
              <a:t> </a:t>
            </a:r>
            <a:r>
              <a:rPr sz="1800" spc="-10" dirty="0">
                <a:latin typeface="Segoe UI"/>
                <a:cs typeface="Segoe UI"/>
              </a:rPr>
              <a:t>l’encontre</a:t>
            </a:r>
            <a:r>
              <a:rPr sz="1800" spc="20" dirty="0">
                <a:latin typeface="Segoe UI"/>
                <a:cs typeface="Segoe UI"/>
              </a:rPr>
              <a:t> </a:t>
            </a:r>
            <a:r>
              <a:rPr sz="1800" spc="-25" dirty="0">
                <a:latin typeface="Segoe UI"/>
                <a:cs typeface="Segoe UI"/>
              </a:rPr>
              <a:t>du</a:t>
            </a:r>
            <a:endParaRPr sz="1800" dirty="0">
              <a:latin typeface="Segoe UI"/>
              <a:cs typeface="Segoe UI"/>
            </a:endParaRPr>
          </a:p>
          <a:p>
            <a:pPr marL="38100" algn="just">
              <a:lnSpc>
                <a:spcPct val="100000"/>
              </a:lnSpc>
            </a:pPr>
            <a:r>
              <a:rPr sz="1800" dirty="0">
                <a:latin typeface="Segoe UI"/>
                <a:cs typeface="Segoe UI"/>
              </a:rPr>
              <a:t>candidat</a:t>
            </a:r>
            <a:r>
              <a:rPr sz="1800" spc="-35" dirty="0">
                <a:latin typeface="Segoe UI"/>
                <a:cs typeface="Segoe UI"/>
              </a:rPr>
              <a:t> </a:t>
            </a:r>
            <a:r>
              <a:rPr sz="1800" dirty="0">
                <a:latin typeface="Segoe UI"/>
                <a:cs typeface="Segoe UI"/>
              </a:rPr>
              <a:t>évincé,</a:t>
            </a:r>
            <a:r>
              <a:rPr sz="1800" spc="-45" dirty="0">
                <a:latin typeface="Segoe UI"/>
                <a:cs typeface="Segoe UI"/>
              </a:rPr>
              <a:t> </a:t>
            </a:r>
            <a:r>
              <a:rPr sz="1800" dirty="0">
                <a:latin typeface="Segoe UI"/>
                <a:cs typeface="Segoe UI"/>
              </a:rPr>
              <a:t>titulaire</a:t>
            </a:r>
            <a:r>
              <a:rPr sz="1800" spc="-40" dirty="0">
                <a:latin typeface="Segoe UI"/>
                <a:cs typeface="Segoe UI"/>
              </a:rPr>
              <a:t> </a:t>
            </a:r>
            <a:r>
              <a:rPr sz="1800" dirty="0">
                <a:latin typeface="Segoe UI"/>
                <a:cs typeface="Segoe UI"/>
              </a:rPr>
              <a:t>sortant,</a:t>
            </a:r>
            <a:r>
              <a:rPr sz="1800" spc="-55" dirty="0">
                <a:latin typeface="Segoe UI"/>
                <a:cs typeface="Segoe UI"/>
              </a:rPr>
              <a:t> </a:t>
            </a:r>
            <a:r>
              <a:rPr sz="1800" dirty="0">
                <a:latin typeface="Segoe UI"/>
                <a:cs typeface="Segoe UI"/>
              </a:rPr>
              <a:t>et</a:t>
            </a:r>
            <a:r>
              <a:rPr sz="1800" spc="-45" dirty="0">
                <a:latin typeface="Segoe UI"/>
                <a:cs typeface="Segoe UI"/>
              </a:rPr>
              <a:t> </a:t>
            </a:r>
            <a:r>
              <a:rPr sz="1800" dirty="0">
                <a:latin typeface="Segoe UI"/>
                <a:cs typeface="Segoe UI"/>
              </a:rPr>
              <a:t>considère</a:t>
            </a:r>
            <a:r>
              <a:rPr sz="1800" spc="-50" dirty="0">
                <a:latin typeface="Segoe UI"/>
                <a:cs typeface="Segoe UI"/>
              </a:rPr>
              <a:t> </a:t>
            </a:r>
            <a:r>
              <a:rPr sz="1800" dirty="0">
                <a:latin typeface="Segoe UI"/>
                <a:cs typeface="Segoe UI"/>
              </a:rPr>
              <a:t>que</a:t>
            </a:r>
            <a:r>
              <a:rPr sz="1800" spc="-65" dirty="0">
                <a:latin typeface="Segoe UI"/>
                <a:cs typeface="Segoe UI"/>
              </a:rPr>
              <a:t> </a:t>
            </a:r>
            <a:r>
              <a:rPr sz="1800" dirty="0">
                <a:latin typeface="Segoe UI"/>
                <a:cs typeface="Segoe UI"/>
              </a:rPr>
              <a:t>le</a:t>
            </a:r>
            <a:r>
              <a:rPr sz="1800" spc="-40" dirty="0">
                <a:latin typeface="Segoe UI"/>
                <a:cs typeface="Segoe UI"/>
              </a:rPr>
              <a:t> </a:t>
            </a:r>
            <a:r>
              <a:rPr sz="1800" dirty="0">
                <a:latin typeface="Segoe UI"/>
                <a:cs typeface="Segoe UI"/>
              </a:rPr>
              <a:t>principe</a:t>
            </a:r>
            <a:r>
              <a:rPr sz="1800" spc="-30" dirty="0">
                <a:latin typeface="Segoe UI"/>
                <a:cs typeface="Segoe UI"/>
              </a:rPr>
              <a:t> </a:t>
            </a:r>
            <a:r>
              <a:rPr sz="1800" dirty="0">
                <a:latin typeface="Segoe UI"/>
                <a:cs typeface="Segoe UI"/>
              </a:rPr>
              <a:t>d’impartialité</a:t>
            </a:r>
            <a:r>
              <a:rPr sz="1800" spc="-15" dirty="0">
                <a:latin typeface="Segoe UI"/>
                <a:cs typeface="Segoe UI"/>
              </a:rPr>
              <a:t> </a:t>
            </a:r>
            <a:r>
              <a:rPr sz="1800" dirty="0">
                <a:latin typeface="Segoe UI"/>
                <a:cs typeface="Segoe UI"/>
              </a:rPr>
              <a:t>n’a</a:t>
            </a:r>
            <a:r>
              <a:rPr sz="1800" spc="-45" dirty="0">
                <a:latin typeface="Segoe UI"/>
                <a:cs typeface="Segoe UI"/>
              </a:rPr>
              <a:t> </a:t>
            </a:r>
            <a:r>
              <a:rPr sz="1800" dirty="0">
                <a:latin typeface="Segoe UI"/>
                <a:cs typeface="Segoe UI"/>
              </a:rPr>
              <a:t>pas</a:t>
            </a:r>
            <a:r>
              <a:rPr sz="1800" spc="-45" dirty="0">
                <a:latin typeface="Segoe UI"/>
                <a:cs typeface="Segoe UI"/>
              </a:rPr>
              <a:t> </a:t>
            </a:r>
            <a:r>
              <a:rPr sz="1800" dirty="0">
                <a:latin typeface="Segoe UI"/>
                <a:cs typeface="Segoe UI"/>
              </a:rPr>
              <a:t>été</a:t>
            </a:r>
            <a:r>
              <a:rPr sz="1800" spc="-55" dirty="0">
                <a:latin typeface="Segoe UI"/>
                <a:cs typeface="Segoe UI"/>
              </a:rPr>
              <a:t> </a:t>
            </a:r>
            <a:r>
              <a:rPr sz="1800" dirty="0">
                <a:latin typeface="Segoe UI"/>
                <a:cs typeface="Segoe UI"/>
              </a:rPr>
              <a:t>méconnu</a:t>
            </a:r>
            <a:r>
              <a:rPr sz="1800" spc="-65" dirty="0">
                <a:latin typeface="Segoe UI"/>
                <a:cs typeface="Segoe UI"/>
              </a:rPr>
              <a:t> </a:t>
            </a:r>
            <a:r>
              <a:rPr sz="1800" dirty="0">
                <a:latin typeface="Segoe UI"/>
                <a:cs typeface="Segoe UI"/>
              </a:rPr>
              <a:t>par</a:t>
            </a:r>
            <a:r>
              <a:rPr sz="1800" spc="-50" dirty="0">
                <a:latin typeface="Segoe UI"/>
                <a:cs typeface="Segoe UI"/>
              </a:rPr>
              <a:t> </a:t>
            </a:r>
            <a:r>
              <a:rPr sz="1800" spc="-10" dirty="0">
                <a:latin typeface="Segoe UI"/>
                <a:cs typeface="Segoe UI"/>
              </a:rPr>
              <a:t>l’acheteur</a:t>
            </a:r>
            <a:r>
              <a:rPr sz="1800" spc="-40" dirty="0">
                <a:latin typeface="Segoe UI"/>
                <a:cs typeface="Segoe UI"/>
              </a:rPr>
              <a:t> </a:t>
            </a:r>
            <a:r>
              <a:rPr sz="1800" spc="-50" dirty="0">
                <a:latin typeface="Segoe UI"/>
                <a:cs typeface="Segoe UI"/>
              </a:rPr>
              <a:t>!</a:t>
            </a:r>
            <a:endParaRPr sz="1800" dirty="0">
              <a:latin typeface="Segoe UI"/>
              <a:cs typeface="Segoe UI"/>
            </a:endParaRPr>
          </a:p>
        </p:txBody>
      </p:sp>
    </p:spTree>
    <p:extLst>
      <p:ext uri="{BB962C8B-B14F-4D97-AF65-F5344CB8AC3E}">
        <p14:creationId xmlns:p14="http://schemas.microsoft.com/office/powerpoint/2010/main" val="40033114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453984-5170-B574-94D1-18D5D313AC48}"/>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61239795-42E9-A0F5-D8DA-F92267CAA2E6}"/>
              </a:ext>
            </a:extLst>
          </p:cNvPr>
          <p:cNvSpPr/>
          <p:nvPr/>
        </p:nvSpPr>
        <p:spPr bwMode="auto">
          <a:xfrm>
            <a:off x="0" y="-33459"/>
            <a:ext cx="9879724" cy="708116"/>
          </a:xfrm>
          <a:prstGeom prst="rect">
            <a:avLst/>
          </a:prstGeom>
          <a:solidFill>
            <a:srgbClr val="FFCC00"/>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lang="fr-FR" sz="2000" b="1" dirty="0">
                <a:solidFill>
                  <a:srgbClr val="FFFFFF"/>
                </a:solidFill>
                <a:latin typeface="Century Gothic" panose="020B0502020202020204" pitchFamily="34" charset="0"/>
              </a:rPr>
              <a:t>Le jury de concours ne donne qu’un avis</a:t>
            </a:r>
            <a:endParaRPr kumimoji="0" lang="fr-FR" sz="2000" b="1" i="0" u="none" strike="noStrike" kern="1200" cap="none" spc="0" normalizeH="0" baseline="0" noProof="0" dirty="0">
              <a:ln>
                <a:noFill/>
              </a:ln>
              <a:solidFill>
                <a:srgbClr val="FFFFFF"/>
              </a:solidFill>
              <a:effectLst/>
              <a:uLnTx/>
              <a:uFillTx/>
              <a:latin typeface="Century Gothic" panose="020B0502020202020204" pitchFamily="34" charset="0"/>
            </a:endParaRPr>
          </a:p>
        </p:txBody>
      </p:sp>
      <p:grpSp>
        <p:nvGrpSpPr>
          <p:cNvPr id="5" name="Groupe 4">
            <a:extLst>
              <a:ext uri="{FF2B5EF4-FFF2-40B4-BE49-F238E27FC236}">
                <a16:creationId xmlns:a16="http://schemas.microsoft.com/office/drawing/2014/main" id="{47FAE850-5037-60C6-BDD5-271D20346BDE}"/>
              </a:ext>
            </a:extLst>
          </p:cNvPr>
          <p:cNvGrpSpPr/>
          <p:nvPr/>
        </p:nvGrpSpPr>
        <p:grpSpPr>
          <a:xfrm>
            <a:off x="0" y="6478964"/>
            <a:ext cx="12192000" cy="406420"/>
            <a:chOff x="-1524000" y="1294388"/>
            <a:chExt cx="12192000" cy="406420"/>
          </a:xfrm>
        </p:grpSpPr>
        <p:sp>
          <p:nvSpPr>
            <p:cNvPr id="6" name="Rectangle 5">
              <a:extLst>
                <a:ext uri="{FF2B5EF4-FFF2-40B4-BE49-F238E27FC236}">
                  <a16:creationId xmlns:a16="http://schemas.microsoft.com/office/drawing/2014/main" id="{DECBA7A6-1364-4308-610E-1AAEB7F1C91A}"/>
                </a:ext>
              </a:extLst>
            </p:cNvPr>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 name="Text Box 6">
              <a:extLst>
                <a:ext uri="{FF2B5EF4-FFF2-40B4-BE49-F238E27FC236}">
                  <a16:creationId xmlns:a16="http://schemas.microsoft.com/office/drawing/2014/main" id="{433ACDB4-5906-1A5B-FFD9-0A3E3A07C299}"/>
                </a:ext>
              </a:extLst>
            </p:cNvPr>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15</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9" name="Rectangle 8">
            <a:extLst>
              <a:ext uri="{FF2B5EF4-FFF2-40B4-BE49-F238E27FC236}">
                <a16:creationId xmlns:a16="http://schemas.microsoft.com/office/drawing/2014/main" id="{7C12457D-E37E-B24A-152E-E73A9AABF8E6}"/>
              </a:ext>
            </a:extLst>
          </p:cNvPr>
          <p:cNvSpPr/>
          <p:nvPr/>
        </p:nvSpPr>
        <p:spPr bwMode="auto">
          <a:xfrm>
            <a:off x="9879724" y="-16042"/>
            <a:ext cx="2312275"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lang="fr-FR" sz="2800" b="1" dirty="0">
                <a:solidFill>
                  <a:srgbClr val="FFFFFF"/>
                </a:solidFill>
                <a:latin typeface="Century Gothic" panose="020B0502020202020204" pitchFamily="34" charset="0"/>
              </a:rPr>
              <a:t>PASSATION</a:t>
            </a:r>
            <a:endParaRPr kumimoji="0" lang="fr-FR" sz="14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2" name="object 3">
            <a:extLst>
              <a:ext uri="{FF2B5EF4-FFF2-40B4-BE49-F238E27FC236}">
                <a16:creationId xmlns:a16="http://schemas.microsoft.com/office/drawing/2014/main" id="{A46193B9-6E81-39C1-7918-0AFB32166302}"/>
              </a:ext>
            </a:extLst>
          </p:cNvPr>
          <p:cNvSpPr txBox="1"/>
          <p:nvPr/>
        </p:nvSpPr>
        <p:spPr>
          <a:xfrm>
            <a:off x="283073" y="1160318"/>
            <a:ext cx="11715750" cy="4832985"/>
          </a:xfrm>
          <a:prstGeom prst="rect">
            <a:avLst/>
          </a:prstGeom>
        </p:spPr>
        <p:txBody>
          <a:bodyPr vert="horz" wrap="square" lIns="0" tIns="13335" rIns="0" bIns="0" rtlCol="0">
            <a:spAutoFit/>
          </a:bodyPr>
          <a:lstStyle/>
          <a:p>
            <a:pPr marL="12700">
              <a:lnSpc>
                <a:spcPct val="100000"/>
              </a:lnSpc>
              <a:spcBef>
                <a:spcPts val="105"/>
              </a:spcBef>
            </a:pPr>
            <a:r>
              <a:rPr sz="2000" b="1" dirty="0">
                <a:solidFill>
                  <a:srgbClr val="FF9900"/>
                </a:solidFill>
                <a:latin typeface="Segoe UI"/>
                <a:cs typeface="Segoe UI"/>
              </a:rPr>
              <a:t>Conseil</a:t>
            </a:r>
            <a:r>
              <a:rPr sz="2000" b="1" spc="-30" dirty="0">
                <a:solidFill>
                  <a:srgbClr val="FF9900"/>
                </a:solidFill>
                <a:latin typeface="Segoe UI"/>
                <a:cs typeface="Segoe UI"/>
              </a:rPr>
              <a:t> </a:t>
            </a:r>
            <a:r>
              <a:rPr sz="2000" b="1" dirty="0">
                <a:solidFill>
                  <a:srgbClr val="FF9900"/>
                </a:solidFill>
                <a:latin typeface="Segoe UI"/>
                <a:cs typeface="Segoe UI"/>
              </a:rPr>
              <a:t>d'État,</a:t>
            </a:r>
            <a:r>
              <a:rPr sz="2000" b="1" spc="-50" dirty="0">
                <a:solidFill>
                  <a:srgbClr val="FF9900"/>
                </a:solidFill>
                <a:latin typeface="Segoe UI"/>
                <a:cs typeface="Segoe UI"/>
              </a:rPr>
              <a:t> </a:t>
            </a:r>
            <a:r>
              <a:rPr sz="2000" b="1" dirty="0">
                <a:solidFill>
                  <a:srgbClr val="FF9900"/>
                </a:solidFill>
                <a:latin typeface="Segoe UI"/>
                <a:cs typeface="Segoe UI"/>
              </a:rPr>
              <a:t>30</a:t>
            </a:r>
            <a:r>
              <a:rPr sz="2000" b="1" spc="-20" dirty="0">
                <a:solidFill>
                  <a:srgbClr val="FF9900"/>
                </a:solidFill>
                <a:latin typeface="Segoe UI"/>
                <a:cs typeface="Segoe UI"/>
              </a:rPr>
              <a:t> </a:t>
            </a:r>
            <a:r>
              <a:rPr sz="2000" b="1" dirty="0">
                <a:solidFill>
                  <a:srgbClr val="FF9900"/>
                </a:solidFill>
                <a:latin typeface="Segoe UI"/>
                <a:cs typeface="Segoe UI"/>
              </a:rPr>
              <a:t>juillet</a:t>
            </a:r>
            <a:r>
              <a:rPr sz="2000" b="1" spc="-20" dirty="0">
                <a:solidFill>
                  <a:srgbClr val="FF9900"/>
                </a:solidFill>
                <a:latin typeface="Segoe UI"/>
                <a:cs typeface="Segoe UI"/>
              </a:rPr>
              <a:t> </a:t>
            </a:r>
            <a:r>
              <a:rPr sz="2000" b="1" dirty="0">
                <a:solidFill>
                  <a:srgbClr val="FF9900"/>
                </a:solidFill>
                <a:latin typeface="Segoe UI"/>
                <a:cs typeface="Segoe UI"/>
              </a:rPr>
              <a:t>2024,</a:t>
            </a:r>
            <a:r>
              <a:rPr sz="2000" b="1" spc="-45" dirty="0">
                <a:solidFill>
                  <a:srgbClr val="FF9900"/>
                </a:solidFill>
                <a:latin typeface="Segoe UI"/>
                <a:cs typeface="Segoe UI"/>
              </a:rPr>
              <a:t> </a:t>
            </a:r>
            <a:r>
              <a:rPr sz="2000" b="1" spc="-10" dirty="0">
                <a:solidFill>
                  <a:srgbClr val="FF9900"/>
                </a:solidFill>
                <a:latin typeface="Segoe UI"/>
                <a:cs typeface="Segoe UI"/>
              </a:rPr>
              <a:t>n</a:t>
            </a:r>
            <a:r>
              <a:rPr sz="2000" spc="-10" dirty="0">
                <a:solidFill>
                  <a:srgbClr val="FF9900"/>
                </a:solidFill>
                <a:latin typeface="Segoe UI Black"/>
                <a:cs typeface="Segoe UI Black"/>
              </a:rPr>
              <a:t>°</a:t>
            </a:r>
            <a:r>
              <a:rPr sz="2000" b="1" spc="-10" dirty="0">
                <a:solidFill>
                  <a:srgbClr val="FF9900"/>
                </a:solidFill>
                <a:latin typeface="Segoe UI"/>
                <a:cs typeface="Segoe UI"/>
              </a:rPr>
              <a:t>470756</a:t>
            </a:r>
            <a:endParaRPr sz="2000" dirty="0">
              <a:solidFill>
                <a:srgbClr val="FF9900"/>
              </a:solidFill>
              <a:latin typeface="Segoe UI"/>
              <a:cs typeface="Segoe UI"/>
            </a:endParaRPr>
          </a:p>
          <a:p>
            <a:pPr marL="12700" marR="5715" algn="just">
              <a:lnSpc>
                <a:spcPct val="110000"/>
              </a:lnSpc>
              <a:spcBef>
                <a:spcPts val="1600"/>
              </a:spcBef>
            </a:pPr>
            <a:r>
              <a:rPr sz="2000" dirty="0">
                <a:latin typeface="Segoe UI"/>
                <a:cs typeface="Segoe UI"/>
              </a:rPr>
              <a:t>Le</a:t>
            </a:r>
            <a:r>
              <a:rPr sz="2000" spc="395" dirty="0">
                <a:latin typeface="Segoe UI"/>
                <a:cs typeface="Segoe UI"/>
              </a:rPr>
              <a:t> </a:t>
            </a:r>
            <a:r>
              <a:rPr sz="2000" dirty="0">
                <a:latin typeface="Segoe UI"/>
                <a:cs typeface="Segoe UI"/>
              </a:rPr>
              <a:t>Conseil</a:t>
            </a:r>
            <a:r>
              <a:rPr sz="2000" spc="395" dirty="0">
                <a:latin typeface="Segoe UI"/>
                <a:cs typeface="Segoe UI"/>
              </a:rPr>
              <a:t> </a:t>
            </a:r>
            <a:r>
              <a:rPr sz="2000" dirty="0">
                <a:latin typeface="Segoe UI"/>
                <a:cs typeface="Segoe UI"/>
              </a:rPr>
              <a:t>d’Etat</a:t>
            </a:r>
            <a:r>
              <a:rPr sz="2000" spc="415" dirty="0">
                <a:latin typeface="Segoe UI"/>
                <a:cs typeface="Segoe UI"/>
              </a:rPr>
              <a:t> </a:t>
            </a:r>
            <a:r>
              <a:rPr sz="2000" dirty="0">
                <a:latin typeface="Segoe UI"/>
                <a:cs typeface="Segoe UI"/>
              </a:rPr>
              <a:t>valide</a:t>
            </a:r>
            <a:r>
              <a:rPr sz="2000" spc="395" dirty="0">
                <a:latin typeface="Segoe UI"/>
                <a:cs typeface="Segoe UI"/>
              </a:rPr>
              <a:t> </a:t>
            </a:r>
            <a:r>
              <a:rPr sz="2000" dirty="0">
                <a:latin typeface="Segoe UI"/>
                <a:cs typeface="Segoe UI"/>
              </a:rPr>
              <a:t>le</a:t>
            </a:r>
            <a:r>
              <a:rPr sz="2000" spc="415" dirty="0">
                <a:latin typeface="Segoe UI"/>
                <a:cs typeface="Segoe UI"/>
              </a:rPr>
              <a:t> </a:t>
            </a:r>
            <a:r>
              <a:rPr sz="2000" dirty="0">
                <a:latin typeface="Segoe UI"/>
                <a:cs typeface="Segoe UI"/>
              </a:rPr>
              <a:t>choix</a:t>
            </a:r>
            <a:r>
              <a:rPr sz="2000" spc="395" dirty="0">
                <a:latin typeface="Segoe UI"/>
                <a:cs typeface="Segoe UI"/>
              </a:rPr>
              <a:t> </a:t>
            </a:r>
            <a:r>
              <a:rPr sz="2000" dirty="0">
                <a:latin typeface="Segoe UI"/>
                <a:cs typeface="Segoe UI"/>
              </a:rPr>
              <a:t>d’un</a:t>
            </a:r>
            <a:r>
              <a:rPr sz="2000" spc="405" dirty="0">
                <a:latin typeface="Segoe UI"/>
                <a:cs typeface="Segoe UI"/>
              </a:rPr>
              <a:t> </a:t>
            </a:r>
            <a:r>
              <a:rPr sz="2000" dirty="0">
                <a:latin typeface="Segoe UI"/>
                <a:cs typeface="Segoe UI"/>
              </a:rPr>
              <a:t>acheteur</a:t>
            </a:r>
            <a:r>
              <a:rPr sz="2000" spc="405" dirty="0">
                <a:latin typeface="Segoe UI"/>
                <a:cs typeface="Segoe UI"/>
              </a:rPr>
              <a:t> </a:t>
            </a:r>
            <a:r>
              <a:rPr sz="2000" dirty="0">
                <a:latin typeface="Segoe UI"/>
                <a:cs typeface="Segoe UI"/>
              </a:rPr>
              <a:t>de</a:t>
            </a:r>
            <a:r>
              <a:rPr sz="2000" spc="385" dirty="0">
                <a:latin typeface="Segoe UI"/>
                <a:cs typeface="Segoe UI"/>
              </a:rPr>
              <a:t> </a:t>
            </a:r>
            <a:r>
              <a:rPr sz="2000" b="1" dirty="0">
                <a:latin typeface="Segoe UI"/>
                <a:cs typeface="Segoe UI"/>
              </a:rPr>
              <a:t>ne</a:t>
            </a:r>
            <a:r>
              <a:rPr sz="2000" b="1" spc="395" dirty="0">
                <a:latin typeface="Segoe UI"/>
                <a:cs typeface="Segoe UI"/>
              </a:rPr>
              <a:t> </a:t>
            </a:r>
            <a:r>
              <a:rPr sz="2000" b="1" dirty="0">
                <a:latin typeface="Segoe UI"/>
                <a:cs typeface="Segoe UI"/>
              </a:rPr>
              <a:t>pas</a:t>
            </a:r>
            <a:r>
              <a:rPr sz="2000" b="1" spc="390" dirty="0">
                <a:latin typeface="Segoe UI"/>
                <a:cs typeface="Segoe UI"/>
              </a:rPr>
              <a:t> </a:t>
            </a:r>
            <a:r>
              <a:rPr sz="2000" b="1" dirty="0">
                <a:latin typeface="Segoe UI"/>
                <a:cs typeface="Segoe UI"/>
              </a:rPr>
              <a:t>suivre</a:t>
            </a:r>
            <a:r>
              <a:rPr sz="2000" b="1" spc="390" dirty="0">
                <a:latin typeface="Segoe UI"/>
                <a:cs typeface="Segoe UI"/>
              </a:rPr>
              <a:t> </a:t>
            </a:r>
            <a:r>
              <a:rPr sz="2000" b="1" dirty="0">
                <a:latin typeface="Segoe UI"/>
                <a:cs typeface="Segoe UI"/>
              </a:rPr>
              <a:t>l’avis</a:t>
            </a:r>
            <a:r>
              <a:rPr sz="2000" b="1" spc="375" dirty="0">
                <a:latin typeface="Segoe UI"/>
                <a:cs typeface="Segoe UI"/>
              </a:rPr>
              <a:t> </a:t>
            </a:r>
            <a:r>
              <a:rPr sz="2000" b="1" dirty="0">
                <a:latin typeface="Segoe UI"/>
                <a:cs typeface="Segoe UI"/>
              </a:rPr>
              <a:t>du</a:t>
            </a:r>
            <a:r>
              <a:rPr sz="2000" b="1" spc="390" dirty="0">
                <a:latin typeface="Segoe UI"/>
                <a:cs typeface="Segoe UI"/>
              </a:rPr>
              <a:t> </a:t>
            </a:r>
            <a:r>
              <a:rPr sz="2000" b="1" dirty="0">
                <a:latin typeface="Segoe UI"/>
                <a:cs typeface="Segoe UI"/>
              </a:rPr>
              <a:t>jury</a:t>
            </a:r>
            <a:r>
              <a:rPr sz="2000" b="1" spc="405" dirty="0">
                <a:latin typeface="Segoe UI"/>
                <a:cs typeface="Segoe UI"/>
              </a:rPr>
              <a:t> </a:t>
            </a:r>
            <a:r>
              <a:rPr sz="2000" b="1" dirty="0">
                <a:latin typeface="Segoe UI"/>
                <a:cs typeface="Segoe UI"/>
              </a:rPr>
              <a:t>d’un</a:t>
            </a:r>
            <a:r>
              <a:rPr sz="2000" b="1" spc="390" dirty="0">
                <a:latin typeface="Segoe UI"/>
                <a:cs typeface="Segoe UI"/>
              </a:rPr>
              <a:t> </a:t>
            </a:r>
            <a:r>
              <a:rPr sz="2000" b="1" dirty="0">
                <a:latin typeface="Segoe UI"/>
                <a:cs typeface="Segoe UI"/>
              </a:rPr>
              <a:t>concours</a:t>
            </a:r>
            <a:r>
              <a:rPr sz="2000" b="1" spc="395" dirty="0">
                <a:latin typeface="Segoe UI"/>
                <a:cs typeface="Segoe UI"/>
              </a:rPr>
              <a:t> </a:t>
            </a:r>
            <a:r>
              <a:rPr sz="2000" spc="-25" dirty="0">
                <a:latin typeface="Segoe UI"/>
                <a:cs typeface="Segoe UI"/>
              </a:rPr>
              <a:t>de </a:t>
            </a:r>
            <a:r>
              <a:rPr sz="2000" dirty="0">
                <a:latin typeface="Segoe UI"/>
                <a:cs typeface="Segoe UI"/>
              </a:rPr>
              <a:t>maîtrise</a:t>
            </a:r>
            <a:r>
              <a:rPr sz="2000" spc="75" dirty="0">
                <a:latin typeface="Segoe UI"/>
                <a:cs typeface="Segoe UI"/>
              </a:rPr>
              <a:t> </a:t>
            </a:r>
            <a:r>
              <a:rPr sz="2000" dirty="0">
                <a:latin typeface="Segoe UI"/>
                <a:cs typeface="Segoe UI"/>
              </a:rPr>
              <a:t>d’œuvre</a:t>
            </a:r>
            <a:r>
              <a:rPr sz="2000" spc="85" dirty="0">
                <a:latin typeface="Segoe UI"/>
                <a:cs typeface="Segoe UI"/>
              </a:rPr>
              <a:t> </a:t>
            </a:r>
            <a:r>
              <a:rPr sz="2000" dirty="0">
                <a:latin typeface="Segoe UI"/>
                <a:cs typeface="Segoe UI"/>
              </a:rPr>
              <a:t>et</a:t>
            </a:r>
            <a:r>
              <a:rPr sz="2000" spc="90" dirty="0">
                <a:latin typeface="Segoe UI"/>
                <a:cs typeface="Segoe UI"/>
              </a:rPr>
              <a:t> </a:t>
            </a:r>
            <a:r>
              <a:rPr sz="2000" dirty="0">
                <a:latin typeface="Segoe UI"/>
                <a:cs typeface="Segoe UI"/>
              </a:rPr>
              <a:t>de</a:t>
            </a:r>
            <a:r>
              <a:rPr sz="2000" spc="80" dirty="0">
                <a:latin typeface="Segoe UI"/>
                <a:cs typeface="Segoe UI"/>
              </a:rPr>
              <a:t> </a:t>
            </a:r>
            <a:r>
              <a:rPr sz="2000" b="1" dirty="0">
                <a:latin typeface="Segoe UI"/>
                <a:cs typeface="Segoe UI"/>
              </a:rPr>
              <a:t>désigner</a:t>
            </a:r>
            <a:r>
              <a:rPr sz="2000" b="1" spc="75" dirty="0">
                <a:latin typeface="Segoe UI"/>
                <a:cs typeface="Segoe UI"/>
              </a:rPr>
              <a:t> </a:t>
            </a:r>
            <a:r>
              <a:rPr sz="2000" b="1" dirty="0">
                <a:latin typeface="Segoe UI"/>
                <a:cs typeface="Segoe UI"/>
              </a:rPr>
              <a:t>comme</a:t>
            </a:r>
            <a:r>
              <a:rPr sz="2000" b="1" spc="85" dirty="0">
                <a:latin typeface="Segoe UI"/>
                <a:cs typeface="Segoe UI"/>
              </a:rPr>
              <a:t> </a:t>
            </a:r>
            <a:r>
              <a:rPr sz="2000" b="1" dirty="0">
                <a:latin typeface="Segoe UI"/>
                <a:cs typeface="Segoe UI"/>
              </a:rPr>
              <a:t>lauréat</a:t>
            </a:r>
            <a:r>
              <a:rPr sz="2000" b="1" spc="80" dirty="0">
                <a:latin typeface="Segoe UI"/>
                <a:cs typeface="Segoe UI"/>
              </a:rPr>
              <a:t> </a:t>
            </a:r>
            <a:r>
              <a:rPr sz="2000" b="1" dirty="0">
                <a:latin typeface="Segoe UI"/>
                <a:cs typeface="Segoe UI"/>
              </a:rPr>
              <a:t>le</a:t>
            </a:r>
            <a:r>
              <a:rPr sz="2000" b="1" spc="85" dirty="0">
                <a:latin typeface="Segoe UI"/>
                <a:cs typeface="Segoe UI"/>
              </a:rPr>
              <a:t> </a:t>
            </a:r>
            <a:r>
              <a:rPr sz="2000" b="1" dirty="0">
                <a:latin typeface="Segoe UI"/>
                <a:cs typeface="Segoe UI"/>
              </a:rPr>
              <a:t>candidat</a:t>
            </a:r>
            <a:r>
              <a:rPr sz="2000" b="1" spc="85" dirty="0">
                <a:latin typeface="Segoe UI"/>
                <a:cs typeface="Segoe UI"/>
              </a:rPr>
              <a:t> </a:t>
            </a:r>
            <a:r>
              <a:rPr sz="2000" b="1" dirty="0">
                <a:latin typeface="Segoe UI"/>
                <a:cs typeface="Segoe UI"/>
              </a:rPr>
              <a:t>classé</a:t>
            </a:r>
            <a:r>
              <a:rPr sz="2000" b="1" spc="75" dirty="0">
                <a:latin typeface="Segoe UI"/>
                <a:cs typeface="Segoe UI"/>
              </a:rPr>
              <a:t> </a:t>
            </a:r>
            <a:r>
              <a:rPr sz="2000" b="1" dirty="0">
                <a:latin typeface="Segoe UI"/>
                <a:cs typeface="Segoe UI"/>
              </a:rPr>
              <a:t>en</a:t>
            </a:r>
            <a:r>
              <a:rPr sz="2000" b="1" spc="80" dirty="0">
                <a:latin typeface="Segoe UI"/>
                <a:cs typeface="Segoe UI"/>
              </a:rPr>
              <a:t> </a:t>
            </a:r>
            <a:r>
              <a:rPr sz="2000" b="1" dirty="0">
                <a:latin typeface="Segoe UI"/>
                <a:cs typeface="Segoe UI"/>
              </a:rPr>
              <a:t>deuxième</a:t>
            </a:r>
            <a:r>
              <a:rPr sz="2000" b="1" spc="75" dirty="0">
                <a:latin typeface="Segoe UI"/>
                <a:cs typeface="Segoe UI"/>
              </a:rPr>
              <a:t> </a:t>
            </a:r>
            <a:r>
              <a:rPr sz="2000" b="1" dirty="0">
                <a:latin typeface="Segoe UI"/>
                <a:cs typeface="Segoe UI"/>
              </a:rPr>
              <a:t>position</a:t>
            </a:r>
            <a:r>
              <a:rPr sz="2000" dirty="0">
                <a:latin typeface="Segoe UI"/>
                <a:cs typeface="Segoe UI"/>
              </a:rPr>
              <a:t>.</a:t>
            </a:r>
            <a:r>
              <a:rPr sz="2000" spc="70" dirty="0">
                <a:latin typeface="Segoe UI"/>
                <a:cs typeface="Segoe UI"/>
              </a:rPr>
              <a:t> </a:t>
            </a:r>
            <a:r>
              <a:rPr sz="2000" dirty="0">
                <a:latin typeface="Segoe UI"/>
                <a:cs typeface="Segoe UI"/>
              </a:rPr>
              <a:t>Et</a:t>
            </a:r>
            <a:r>
              <a:rPr sz="2000" spc="80" dirty="0">
                <a:latin typeface="Segoe UI"/>
                <a:cs typeface="Segoe UI"/>
              </a:rPr>
              <a:t> </a:t>
            </a:r>
            <a:r>
              <a:rPr sz="2000" dirty="0">
                <a:latin typeface="Segoe UI"/>
                <a:cs typeface="Segoe UI"/>
              </a:rPr>
              <a:t>tout</a:t>
            </a:r>
            <a:r>
              <a:rPr sz="2000" spc="75" dirty="0">
                <a:latin typeface="Segoe UI"/>
                <a:cs typeface="Segoe UI"/>
              </a:rPr>
              <a:t> </a:t>
            </a:r>
            <a:r>
              <a:rPr sz="2000" spc="-25" dirty="0">
                <a:latin typeface="Segoe UI"/>
                <a:cs typeface="Segoe UI"/>
              </a:rPr>
              <a:t>ça </a:t>
            </a:r>
            <a:r>
              <a:rPr sz="2000" b="1" dirty="0">
                <a:latin typeface="Segoe UI"/>
                <a:cs typeface="Segoe UI"/>
              </a:rPr>
              <a:t>sans</a:t>
            </a:r>
            <a:r>
              <a:rPr sz="2000" b="1" spc="-60" dirty="0">
                <a:latin typeface="Segoe UI"/>
                <a:cs typeface="Segoe UI"/>
              </a:rPr>
              <a:t> </a:t>
            </a:r>
            <a:r>
              <a:rPr sz="2000" b="1" spc="-10" dirty="0">
                <a:latin typeface="Segoe UI"/>
                <a:cs typeface="Segoe UI"/>
              </a:rPr>
              <a:t>l’obligation</a:t>
            </a:r>
            <a:r>
              <a:rPr sz="2000" b="1" spc="-60" dirty="0">
                <a:latin typeface="Segoe UI"/>
                <a:cs typeface="Segoe UI"/>
              </a:rPr>
              <a:t> </a:t>
            </a:r>
            <a:r>
              <a:rPr sz="2000" b="1" dirty="0">
                <a:latin typeface="Segoe UI"/>
                <a:cs typeface="Segoe UI"/>
              </a:rPr>
              <a:t>de</a:t>
            </a:r>
            <a:r>
              <a:rPr sz="2000" b="1" spc="-35" dirty="0">
                <a:latin typeface="Segoe UI"/>
                <a:cs typeface="Segoe UI"/>
              </a:rPr>
              <a:t> </a:t>
            </a:r>
            <a:r>
              <a:rPr sz="2000" b="1" dirty="0">
                <a:latin typeface="Segoe UI"/>
                <a:cs typeface="Segoe UI"/>
              </a:rPr>
              <a:t>le</a:t>
            </a:r>
            <a:r>
              <a:rPr sz="2000" b="1" spc="-30" dirty="0">
                <a:latin typeface="Segoe UI"/>
                <a:cs typeface="Segoe UI"/>
              </a:rPr>
              <a:t> </a:t>
            </a:r>
            <a:r>
              <a:rPr sz="2000" b="1" dirty="0">
                <a:latin typeface="Segoe UI"/>
                <a:cs typeface="Segoe UI"/>
              </a:rPr>
              <a:t>justifier</a:t>
            </a:r>
            <a:r>
              <a:rPr sz="2000" b="1" spc="-40" dirty="0">
                <a:latin typeface="Segoe UI"/>
                <a:cs typeface="Segoe UI"/>
              </a:rPr>
              <a:t> </a:t>
            </a:r>
            <a:r>
              <a:rPr sz="2000" spc="-50" dirty="0">
                <a:latin typeface="Segoe UI"/>
                <a:cs typeface="Segoe UI"/>
              </a:rPr>
              <a:t>!</a:t>
            </a:r>
            <a:endParaRPr sz="2000" dirty="0">
              <a:latin typeface="Segoe UI"/>
              <a:cs typeface="Segoe UI"/>
            </a:endParaRPr>
          </a:p>
          <a:p>
            <a:pPr marL="12700" marR="5080" algn="just">
              <a:lnSpc>
                <a:spcPct val="110000"/>
              </a:lnSpc>
              <a:spcBef>
                <a:spcPts val="1610"/>
              </a:spcBef>
            </a:pPr>
            <a:r>
              <a:rPr sz="2000" dirty="0">
                <a:latin typeface="Segoe UI"/>
                <a:cs typeface="Segoe UI"/>
              </a:rPr>
              <a:t>La</a:t>
            </a:r>
            <a:r>
              <a:rPr sz="2000" spc="35" dirty="0">
                <a:latin typeface="Segoe UI"/>
                <a:cs typeface="Segoe UI"/>
              </a:rPr>
              <a:t>  </a:t>
            </a:r>
            <a:r>
              <a:rPr sz="2000" dirty="0">
                <a:latin typeface="Segoe UI"/>
                <a:cs typeface="Segoe UI"/>
              </a:rPr>
              <a:t>CAA</a:t>
            </a:r>
            <a:r>
              <a:rPr sz="2000" spc="40" dirty="0">
                <a:latin typeface="Segoe UI"/>
                <a:cs typeface="Segoe UI"/>
              </a:rPr>
              <a:t>  </a:t>
            </a:r>
            <a:r>
              <a:rPr sz="2000" dirty="0">
                <a:latin typeface="Segoe UI"/>
                <a:cs typeface="Segoe UI"/>
              </a:rPr>
              <a:t>de</a:t>
            </a:r>
            <a:r>
              <a:rPr sz="2000" spc="35" dirty="0">
                <a:latin typeface="Segoe UI"/>
                <a:cs typeface="Segoe UI"/>
              </a:rPr>
              <a:t>  </a:t>
            </a:r>
            <a:r>
              <a:rPr sz="2000" dirty="0">
                <a:latin typeface="Segoe UI"/>
                <a:cs typeface="Segoe UI"/>
              </a:rPr>
              <a:t>Lyon</a:t>
            </a:r>
            <a:r>
              <a:rPr sz="2000" spc="35" dirty="0">
                <a:latin typeface="Segoe UI"/>
                <a:cs typeface="Segoe UI"/>
              </a:rPr>
              <a:t>  </a:t>
            </a:r>
            <a:r>
              <a:rPr sz="2000" dirty="0">
                <a:latin typeface="Segoe UI"/>
                <a:cs typeface="Segoe UI"/>
              </a:rPr>
              <a:t>avait</a:t>
            </a:r>
            <a:r>
              <a:rPr sz="2000" spc="30" dirty="0">
                <a:latin typeface="Segoe UI"/>
                <a:cs typeface="Segoe UI"/>
              </a:rPr>
              <a:t>  </a:t>
            </a:r>
            <a:r>
              <a:rPr sz="2000" dirty="0">
                <a:latin typeface="Segoe UI"/>
                <a:cs typeface="Segoe UI"/>
              </a:rPr>
              <a:t>pourtant</a:t>
            </a:r>
            <a:r>
              <a:rPr sz="2000" spc="45" dirty="0">
                <a:latin typeface="Segoe UI"/>
                <a:cs typeface="Segoe UI"/>
              </a:rPr>
              <a:t>  </a:t>
            </a:r>
            <a:r>
              <a:rPr sz="2000" dirty="0">
                <a:latin typeface="Segoe UI"/>
                <a:cs typeface="Segoe UI"/>
              </a:rPr>
              <a:t>donné</a:t>
            </a:r>
            <a:r>
              <a:rPr sz="2000" spc="40" dirty="0">
                <a:latin typeface="Segoe UI"/>
                <a:cs typeface="Segoe UI"/>
              </a:rPr>
              <a:t>  </a:t>
            </a:r>
            <a:r>
              <a:rPr sz="2000" dirty="0">
                <a:latin typeface="Segoe UI"/>
                <a:cs typeface="Segoe UI"/>
              </a:rPr>
              <a:t>raison</a:t>
            </a:r>
            <a:r>
              <a:rPr sz="2000" spc="40" dirty="0">
                <a:latin typeface="Segoe UI"/>
                <a:cs typeface="Segoe UI"/>
              </a:rPr>
              <a:t>  </a:t>
            </a:r>
            <a:r>
              <a:rPr sz="2000" dirty="0">
                <a:latin typeface="Segoe UI"/>
                <a:cs typeface="Segoe UI"/>
              </a:rPr>
              <a:t>au</a:t>
            </a:r>
            <a:r>
              <a:rPr sz="2000" spc="40" dirty="0">
                <a:latin typeface="Segoe UI"/>
                <a:cs typeface="Segoe UI"/>
              </a:rPr>
              <a:t>  </a:t>
            </a:r>
            <a:r>
              <a:rPr sz="2000" dirty="0">
                <a:latin typeface="Segoe UI"/>
                <a:cs typeface="Segoe UI"/>
              </a:rPr>
              <a:t>groupement</a:t>
            </a:r>
            <a:r>
              <a:rPr sz="2000" spc="25" dirty="0">
                <a:latin typeface="Segoe UI"/>
                <a:cs typeface="Segoe UI"/>
              </a:rPr>
              <a:t>  </a:t>
            </a:r>
            <a:r>
              <a:rPr sz="2000" dirty="0">
                <a:latin typeface="Segoe UI"/>
                <a:cs typeface="Segoe UI"/>
              </a:rPr>
              <a:t>évincé</a:t>
            </a:r>
            <a:r>
              <a:rPr sz="2000" spc="40" dirty="0">
                <a:latin typeface="Segoe UI"/>
                <a:cs typeface="Segoe UI"/>
              </a:rPr>
              <a:t>  </a:t>
            </a:r>
            <a:r>
              <a:rPr sz="2000" dirty="0">
                <a:latin typeface="Segoe UI"/>
                <a:cs typeface="Segoe UI"/>
              </a:rPr>
              <a:t>classé</a:t>
            </a:r>
            <a:r>
              <a:rPr sz="2000" spc="40" dirty="0">
                <a:latin typeface="Segoe UI"/>
                <a:cs typeface="Segoe UI"/>
              </a:rPr>
              <a:t>  </a:t>
            </a:r>
            <a:r>
              <a:rPr sz="2000" dirty="0">
                <a:latin typeface="Segoe UI"/>
                <a:cs typeface="Segoe UI"/>
              </a:rPr>
              <a:t>premier</a:t>
            </a:r>
            <a:r>
              <a:rPr sz="2000" spc="35" dirty="0">
                <a:latin typeface="Segoe UI"/>
                <a:cs typeface="Segoe UI"/>
              </a:rPr>
              <a:t>  </a:t>
            </a:r>
            <a:r>
              <a:rPr sz="2000" dirty="0">
                <a:latin typeface="Segoe UI"/>
                <a:cs typeface="Segoe UI"/>
              </a:rPr>
              <a:t>par</a:t>
            </a:r>
            <a:r>
              <a:rPr sz="2000" spc="40" dirty="0">
                <a:latin typeface="Segoe UI"/>
                <a:cs typeface="Segoe UI"/>
              </a:rPr>
              <a:t>  </a:t>
            </a:r>
            <a:r>
              <a:rPr sz="2000" dirty="0">
                <a:latin typeface="Segoe UI"/>
                <a:cs typeface="Segoe UI"/>
              </a:rPr>
              <a:t>le</a:t>
            </a:r>
            <a:r>
              <a:rPr sz="2000" spc="35" dirty="0">
                <a:latin typeface="Segoe UI"/>
                <a:cs typeface="Segoe UI"/>
              </a:rPr>
              <a:t>  </a:t>
            </a:r>
            <a:r>
              <a:rPr sz="2000" spc="-10" dirty="0">
                <a:latin typeface="Segoe UI"/>
                <a:cs typeface="Segoe UI"/>
              </a:rPr>
              <a:t>jury, </a:t>
            </a:r>
            <a:r>
              <a:rPr sz="2000" dirty="0">
                <a:latin typeface="Segoe UI"/>
                <a:cs typeface="Segoe UI"/>
              </a:rPr>
              <a:t>condamnant</a:t>
            </a:r>
            <a:r>
              <a:rPr sz="2000" spc="50" dirty="0">
                <a:latin typeface="Segoe UI"/>
                <a:cs typeface="Segoe UI"/>
              </a:rPr>
              <a:t>  </a:t>
            </a:r>
            <a:r>
              <a:rPr sz="2000" dirty="0">
                <a:latin typeface="Segoe UI"/>
                <a:cs typeface="Segoe UI"/>
              </a:rPr>
              <a:t>l’acheteur</a:t>
            </a:r>
            <a:r>
              <a:rPr sz="2000" spc="60" dirty="0">
                <a:latin typeface="Segoe UI"/>
                <a:cs typeface="Segoe UI"/>
              </a:rPr>
              <a:t>  </a:t>
            </a:r>
            <a:r>
              <a:rPr sz="2000" dirty="0">
                <a:latin typeface="Segoe UI"/>
                <a:cs typeface="Segoe UI"/>
              </a:rPr>
              <a:t>à</a:t>
            </a:r>
            <a:r>
              <a:rPr sz="2000" spc="55" dirty="0">
                <a:latin typeface="Segoe UI"/>
                <a:cs typeface="Segoe UI"/>
              </a:rPr>
              <a:t>  </a:t>
            </a:r>
            <a:r>
              <a:rPr sz="2000" dirty="0">
                <a:latin typeface="Segoe UI"/>
                <a:cs typeface="Segoe UI"/>
              </a:rPr>
              <a:t>indemniser</a:t>
            </a:r>
            <a:r>
              <a:rPr sz="2000" spc="65" dirty="0">
                <a:latin typeface="Segoe UI"/>
                <a:cs typeface="Segoe UI"/>
              </a:rPr>
              <a:t>  </a:t>
            </a:r>
            <a:r>
              <a:rPr sz="2000" dirty="0">
                <a:latin typeface="Segoe UI"/>
                <a:cs typeface="Segoe UI"/>
              </a:rPr>
              <a:t>ce</a:t>
            </a:r>
            <a:r>
              <a:rPr sz="2000" spc="55" dirty="0">
                <a:latin typeface="Segoe UI"/>
                <a:cs typeface="Segoe UI"/>
              </a:rPr>
              <a:t>  </a:t>
            </a:r>
            <a:r>
              <a:rPr sz="2000" dirty="0">
                <a:latin typeface="Segoe UI"/>
                <a:cs typeface="Segoe UI"/>
              </a:rPr>
              <a:t>candidat</a:t>
            </a:r>
            <a:r>
              <a:rPr sz="2000" spc="50" dirty="0">
                <a:latin typeface="Segoe UI"/>
                <a:cs typeface="Segoe UI"/>
              </a:rPr>
              <a:t>  </a:t>
            </a:r>
            <a:r>
              <a:rPr sz="2000" dirty="0">
                <a:latin typeface="Segoe UI"/>
                <a:cs typeface="Segoe UI"/>
              </a:rPr>
              <a:t>pour</a:t>
            </a:r>
            <a:r>
              <a:rPr sz="2000" spc="60" dirty="0">
                <a:latin typeface="Segoe UI"/>
                <a:cs typeface="Segoe UI"/>
              </a:rPr>
              <a:t>  </a:t>
            </a:r>
            <a:r>
              <a:rPr sz="2000" dirty="0">
                <a:latin typeface="Segoe UI"/>
                <a:cs typeface="Segoe UI"/>
              </a:rPr>
              <a:t>son</a:t>
            </a:r>
            <a:r>
              <a:rPr sz="2000" spc="55" dirty="0">
                <a:latin typeface="Segoe UI"/>
                <a:cs typeface="Segoe UI"/>
              </a:rPr>
              <a:t>  </a:t>
            </a:r>
            <a:r>
              <a:rPr sz="2000" dirty="0">
                <a:latin typeface="Segoe UI"/>
                <a:cs typeface="Segoe UI"/>
              </a:rPr>
              <a:t>manque</a:t>
            </a:r>
            <a:r>
              <a:rPr sz="2000" spc="55" dirty="0">
                <a:latin typeface="Segoe UI"/>
                <a:cs typeface="Segoe UI"/>
              </a:rPr>
              <a:t>  </a:t>
            </a:r>
            <a:r>
              <a:rPr sz="2000" dirty="0">
                <a:latin typeface="Segoe UI"/>
                <a:cs typeface="Segoe UI"/>
              </a:rPr>
              <a:t>à</a:t>
            </a:r>
            <a:r>
              <a:rPr sz="2000" spc="55" dirty="0">
                <a:latin typeface="Segoe UI"/>
                <a:cs typeface="Segoe UI"/>
              </a:rPr>
              <a:t>  </a:t>
            </a:r>
            <a:r>
              <a:rPr sz="2000" dirty="0">
                <a:latin typeface="Segoe UI"/>
                <a:cs typeface="Segoe UI"/>
              </a:rPr>
              <a:t>gagner,</a:t>
            </a:r>
            <a:r>
              <a:rPr sz="2000" spc="55" dirty="0">
                <a:latin typeface="Segoe UI"/>
                <a:cs typeface="Segoe UI"/>
              </a:rPr>
              <a:t>  </a:t>
            </a:r>
            <a:r>
              <a:rPr sz="2000" dirty="0">
                <a:latin typeface="Segoe UI"/>
                <a:cs typeface="Segoe UI"/>
              </a:rPr>
              <a:t>et</a:t>
            </a:r>
            <a:r>
              <a:rPr sz="2000" spc="60" dirty="0">
                <a:latin typeface="Segoe UI"/>
                <a:cs typeface="Segoe UI"/>
              </a:rPr>
              <a:t>  </a:t>
            </a:r>
            <a:r>
              <a:rPr sz="2000" dirty="0">
                <a:latin typeface="Segoe UI"/>
                <a:cs typeface="Segoe UI"/>
              </a:rPr>
              <a:t>lui</a:t>
            </a:r>
            <a:r>
              <a:rPr sz="2000" spc="60" dirty="0">
                <a:latin typeface="Segoe UI"/>
                <a:cs typeface="Segoe UI"/>
              </a:rPr>
              <a:t>  </a:t>
            </a:r>
            <a:r>
              <a:rPr sz="2000" spc="-10" dirty="0">
                <a:latin typeface="Segoe UI"/>
                <a:cs typeface="Segoe UI"/>
              </a:rPr>
              <a:t>reprochant </a:t>
            </a:r>
            <a:r>
              <a:rPr sz="2000" dirty="0">
                <a:latin typeface="Segoe UI"/>
                <a:cs typeface="Segoe UI"/>
              </a:rPr>
              <a:t>notamment</a:t>
            </a:r>
            <a:r>
              <a:rPr sz="2000" spc="-70" dirty="0">
                <a:latin typeface="Segoe UI"/>
                <a:cs typeface="Segoe UI"/>
              </a:rPr>
              <a:t> </a:t>
            </a:r>
            <a:r>
              <a:rPr sz="2000" dirty="0">
                <a:latin typeface="Segoe UI"/>
                <a:cs typeface="Segoe UI"/>
              </a:rPr>
              <a:t>de</a:t>
            </a:r>
            <a:r>
              <a:rPr sz="2000" spc="-40" dirty="0">
                <a:latin typeface="Segoe UI"/>
                <a:cs typeface="Segoe UI"/>
              </a:rPr>
              <a:t> </a:t>
            </a:r>
            <a:r>
              <a:rPr sz="2000" dirty="0">
                <a:latin typeface="Segoe UI"/>
                <a:cs typeface="Segoe UI"/>
              </a:rPr>
              <a:t>ne</a:t>
            </a:r>
            <a:r>
              <a:rPr sz="2000" spc="-30" dirty="0">
                <a:latin typeface="Segoe UI"/>
                <a:cs typeface="Segoe UI"/>
              </a:rPr>
              <a:t> </a:t>
            </a:r>
            <a:r>
              <a:rPr sz="2000" dirty="0">
                <a:latin typeface="Segoe UI"/>
                <a:cs typeface="Segoe UI"/>
              </a:rPr>
              <a:t>pas</a:t>
            </a:r>
            <a:r>
              <a:rPr sz="2000" spc="-60" dirty="0">
                <a:latin typeface="Segoe UI"/>
                <a:cs typeface="Segoe UI"/>
              </a:rPr>
              <a:t> </a:t>
            </a:r>
            <a:r>
              <a:rPr sz="2000" dirty="0">
                <a:latin typeface="Segoe UI"/>
                <a:cs typeface="Segoe UI"/>
              </a:rPr>
              <a:t>avoir</a:t>
            </a:r>
            <a:r>
              <a:rPr sz="2000" spc="-30" dirty="0">
                <a:latin typeface="Segoe UI"/>
                <a:cs typeface="Segoe UI"/>
              </a:rPr>
              <a:t> </a:t>
            </a:r>
            <a:r>
              <a:rPr sz="2000" dirty="0">
                <a:latin typeface="Segoe UI"/>
                <a:cs typeface="Segoe UI"/>
              </a:rPr>
              <a:t>justifié</a:t>
            </a:r>
            <a:r>
              <a:rPr sz="2000" spc="-35" dirty="0">
                <a:latin typeface="Segoe UI"/>
                <a:cs typeface="Segoe UI"/>
              </a:rPr>
              <a:t> </a:t>
            </a:r>
            <a:r>
              <a:rPr sz="2000" dirty="0">
                <a:latin typeface="Segoe UI"/>
                <a:cs typeface="Segoe UI"/>
              </a:rPr>
              <a:t>sa</a:t>
            </a:r>
            <a:r>
              <a:rPr sz="2000" spc="-50" dirty="0">
                <a:latin typeface="Segoe UI"/>
                <a:cs typeface="Segoe UI"/>
              </a:rPr>
              <a:t> </a:t>
            </a:r>
            <a:r>
              <a:rPr sz="2000" dirty="0">
                <a:latin typeface="Segoe UI"/>
                <a:cs typeface="Segoe UI"/>
              </a:rPr>
              <a:t>divergence</a:t>
            </a:r>
            <a:r>
              <a:rPr sz="2000" spc="-30" dirty="0">
                <a:latin typeface="Segoe UI"/>
                <a:cs typeface="Segoe UI"/>
              </a:rPr>
              <a:t> </a:t>
            </a:r>
            <a:r>
              <a:rPr sz="2000" dirty="0">
                <a:latin typeface="Segoe UI"/>
                <a:cs typeface="Segoe UI"/>
              </a:rPr>
              <a:t>avec</a:t>
            </a:r>
            <a:r>
              <a:rPr sz="2000" spc="-45" dirty="0">
                <a:latin typeface="Segoe UI"/>
                <a:cs typeface="Segoe UI"/>
              </a:rPr>
              <a:t> </a:t>
            </a:r>
            <a:r>
              <a:rPr sz="2000" dirty="0">
                <a:latin typeface="Segoe UI"/>
                <a:cs typeface="Segoe UI"/>
              </a:rPr>
              <a:t>le</a:t>
            </a:r>
            <a:r>
              <a:rPr sz="2000" spc="-30" dirty="0">
                <a:latin typeface="Segoe UI"/>
                <a:cs typeface="Segoe UI"/>
              </a:rPr>
              <a:t> </a:t>
            </a:r>
            <a:r>
              <a:rPr sz="2000" spc="-10" dirty="0">
                <a:latin typeface="Segoe UI"/>
                <a:cs typeface="Segoe UI"/>
              </a:rPr>
              <a:t>jury.</a:t>
            </a:r>
            <a:endParaRPr sz="2000" dirty="0">
              <a:latin typeface="Segoe UI"/>
              <a:cs typeface="Segoe UI"/>
            </a:endParaRPr>
          </a:p>
          <a:p>
            <a:pPr marL="12700" marR="6985" algn="just">
              <a:lnSpc>
                <a:spcPct val="110000"/>
              </a:lnSpc>
              <a:spcBef>
                <a:spcPts val="1600"/>
              </a:spcBef>
            </a:pPr>
            <a:r>
              <a:rPr sz="2000" dirty="0">
                <a:latin typeface="Segoe UI"/>
                <a:cs typeface="Segoe UI"/>
              </a:rPr>
              <a:t>Le</a:t>
            </a:r>
            <a:r>
              <a:rPr sz="2000" spc="190" dirty="0">
                <a:latin typeface="Segoe UI"/>
                <a:cs typeface="Segoe UI"/>
              </a:rPr>
              <a:t> </a:t>
            </a:r>
            <a:r>
              <a:rPr sz="2000" dirty="0">
                <a:latin typeface="Segoe UI"/>
                <a:cs typeface="Segoe UI"/>
              </a:rPr>
              <a:t>Conseil</a:t>
            </a:r>
            <a:r>
              <a:rPr sz="2000" spc="185" dirty="0">
                <a:latin typeface="Segoe UI"/>
                <a:cs typeface="Segoe UI"/>
              </a:rPr>
              <a:t> </a:t>
            </a:r>
            <a:r>
              <a:rPr sz="2000" dirty="0">
                <a:latin typeface="Segoe UI"/>
                <a:cs typeface="Segoe UI"/>
              </a:rPr>
              <a:t>d’Etat</a:t>
            </a:r>
            <a:r>
              <a:rPr sz="2000" spc="200" dirty="0">
                <a:latin typeface="Segoe UI"/>
                <a:cs typeface="Segoe UI"/>
              </a:rPr>
              <a:t> </a:t>
            </a:r>
            <a:r>
              <a:rPr sz="2000" dirty="0">
                <a:latin typeface="Segoe UI"/>
                <a:cs typeface="Segoe UI"/>
              </a:rPr>
              <a:t>rappelle</a:t>
            </a:r>
            <a:r>
              <a:rPr sz="2000" spc="200" dirty="0">
                <a:latin typeface="Segoe UI"/>
                <a:cs typeface="Segoe UI"/>
              </a:rPr>
              <a:t> </a:t>
            </a:r>
            <a:r>
              <a:rPr sz="2000" dirty="0">
                <a:latin typeface="Segoe UI"/>
                <a:cs typeface="Segoe UI"/>
              </a:rPr>
              <a:t>que</a:t>
            </a:r>
            <a:r>
              <a:rPr sz="2000" spc="190" dirty="0">
                <a:latin typeface="Segoe UI"/>
                <a:cs typeface="Segoe UI"/>
              </a:rPr>
              <a:t> </a:t>
            </a:r>
            <a:r>
              <a:rPr sz="2000" b="1" dirty="0">
                <a:latin typeface="Segoe UI"/>
                <a:cs typeface="Segoe UI"/>
              </a:rPr>
              <a:t>le</a:t>
            </a:r>
            <a:r>
              <a:rPr sz="2000" b="1" spc="185" dirty="0">
                <a:latin typeface="Segoe UI"/>
                <a:cs typeface="Segoe UI"/>
              </a:rPr>
              <a:t> </a:t>
            </a:r>
            <a:r>
              <a:rPr sz="2000" b="1" dirty="0">
                <a:latin typeface="Segoe UI"/>
                <a:cs typeface="Segoe UI"/>
              </a:rPr>
              <a:t>jury</a:t>
            </a:r>
            <a:r>
              <a:rPr sz="2000" b="1" spc="195" dirty="0">
                <a:latin typeface="Segoe UI"/>
                <a:cs typeface="Segoe UI"/>
              </a:rPr>
              <a:t> </a:t>
            </a:r>
            <a:r>
              <a:rPr sz="2000" b="1" dirty="0">
                <a:latin typeface="Segoe UI"/>
                <a:cs typeface="Segoe UI"/>
              </a:rPr>
              <a:t>ne</a:t>
            </a:r>
            <a:r>
              <a:rPr sz="2000" b="1" spc="190" dirty="0">
                <a:latin typeface="Segoe UI"/>
                <a:cs typeface="Segoe UI"/>
              </a:rPr>
              <a:t> </a:t>
            </a:r>
            <a:r>
              <a:rPr sz="2000" b="1" dirty="0">
                <a:latin typeface="Segoe UI"/>
                <a:cs typeface="Segoe UI"/>
              </a:rPr>
              <a:t>formule</a:t>
            </a:r>
            <a:r>
              <a:rPr sz="2000" b="1" spc="180" dirty="0">
                <a:latin typeface="Segoe UI"/>
                <a:cs typeface="Segoe UI"/>
              </a:rPr>
              <a:t> </a:t>
            </a:r>
            <a:r>
              <a:rPr sz="2000" b="1" dirty="0">
                <a:latin typeface="Segoe UI"/>
                <a:cs typeface="Segoe UI"/>
              </a:rPr>
              <a:t>qu’un</a:t>
            </a:r>
            <a:r>
              <a:rPr sz="2000" b="1" spc="185" dirty="0">
                <a:latin typeface="Segoe UI"/>
                <a:cs typeface="Segoe UI"/>
              </a:rPr>
              <a:t> </a:t>
            </a:r>
            <a:r>
              <a:rPr sz="2000" b="1" dirty="0">
                <a:latin typeface="Segoe UI"/>
                <a:cs typeface="Segoe UI"/>
              </a:rPr>
              <a:t>avis</a:t>
            </a:r>
            <a:r>
              <a:rPr sz="2000" b="1" spc="185" dirty="0">
                <a:latin typeface="Segoe UI"/>
                <a:cs typeface="Segoe UI"/>
              </a:rPr>
              <a:t> </a:t>
            </a:r>
            <a:r>
              <a:rPr sz="2000" b="1" dirty="0">
                <a:latin typeface="Segoe UI"/>
                <a:cs typeface="Segoe UI"/>
              </a:rPr>
              <a:t>motivé</a:t>
            </a:r>
            <a:r>
              <a:rPr sz="2000" dirty="0">
                <a:latin typeface="Segoe UI"/>
                <a:cs typeface="Segoe UI"/>
              </a:rPr>
              <a:t>,</a:t>
            </a:r>
            <a:r>
              <a:rPr sz="2000" spc="190" dirty="0">
                <a:latin typeface="Segoe UI"/>
                <a:cs typeface="Segoe UI"/>
              </a:rPr>
              <a:t> </a:t>
            </a:r>
            <a:r>
              <a:rPr sz="2000" dirty="0">
                <a:latin typeface="Segoe UI"/>
                <a:cs typeface="Segoe UI"/>
              </a:rPr>
              <a:t>et</a:t>
            </a:r>
            <a:r>
              <a:rPr sz="2000" spc="195" dirty="0">
                <a:latin typeface="Segoe UI"/>
                <a:cs typeface="Segoe UI"/>
              </a:rPr>
              <a:t> </a:t>
            </a:r>
            <a:r>
              <a:rPr sz="2000" dirty="0">
                <a:latin typeface="Segoe UI"/>
                <a:cs typeface="Segoe UI"/>
              </a:rPr>
              <a:t>que</a:t>
            </a:r>
            <a:r>
              <a:rPr sz="2000" spc="190" dirty="0">
                <a:latin typeface="Segoe UI"/>
                <a:cs typeface="Segoe UI"/>
              </a:rPr>
              <a:t> </a:t>
            </a:r>
            <a:r>
              <a:rPr sz="2000" b="1" dirty="0">
                <a:latin typeface="Segoe UI"/>
                <a:cs typeface="Segoe UI"/>
              </a:rPr>
              <a:t>l’acheteur</a:t>
            </a:r>
            <a:r>
              <a:rPr sz="2000" b="1" spc="185" dirty="0">
                <a:latin typeface="Segoe UI"/>
                <a:cs typeface="Segoe UI"/>
              </a:rPr>
              <a:t> </a:t>
            </a:r>
            <a:r>
              <a:rPr sz="2000" b="1" dirty="0">
                <a:latin typeface="Segoe UI"/>
                <a:cs typeface="Segoe UI"/>
              </a:rPr>
              <a:t>a</a:t>
            </a:r>
            <a:r>
              <a:rPr sz="2000" b="1" spc="200" dirty="0">
                <a:latin typeface="Segoe UI"/>
                <a:cs typeface="Segoe UI"/>
              </a:rPr>
              <a:t> </a:t>
            </a:r>
            <a:r>
              <a:rPr sz="2000" b="1" dirty="0">
                <a:latin typeface="Segoe UI"/>
                <a:cs typeface="Segoe UI"/>
              </a:rPr>
              <a:t>le</a:t>
            </a:r>
            <a:r>
              <a:rPr sz="2000" b="1" spc="185" dirty="0">
                <a:latin typeface="Segoe UI"/>
                <a:cs typeface="Segoe UI"/>
              </a:rPr>
              <a:t> </a:t>
            </a:r>
            <a:r>
              <a:rPr sz="2000" b="1" spc="-10" dirty="0">
                <a:latin typeface="Segoe UI"/>
                <a:cs typeface="Segoe UI"/>
              </a:rPr>
              <a:t>dernier </a:t>
            </a:r>
            <a:r>
              <a:rPr sz="2000" b="1" dirty="0">
                <a:latin typeface="Segoe UI"/>
                <a:cs typeface="Segoe UI"/>
              </a:rPr>
              <a:t>mot</a:t>
            </a:r>
            <a:r>
              <a:rPr sz="2000" b="1" spc="10" dirty="0">
                <a:latin typeface="Segoe UI"/>
                <a:cs typeface="Segoe UI"/>
              </a:rPr>
              <a:t> </a:t>
            </a:r>
            <a:r>
              <a:rPr sz="2000" dirty="0">
                <a:latin typeface="Segoe UI"/>
                <a:cs typeface="Segoe UI"/>
              </a:rPr>
              <a:t>en</a:t>
            </a:r>
            <a:r>
              <a:rPr sz="2000" spc="20" dirty="0">
                <a:latin typeface="Segoe UI"/>
                <a:cs typeface="Segoe UI"/>
              </a:rPr>
              <a:t> </a:t>
            </a:r>
            <a:r>
              <a:rPr sz="2000" dirty="0">
                <a:latin typeface="Segoe UI"/>
                <a:cs typeface="Segoe UI"/>
              </a:rPr>
              <a:t>choisissant</a:t>
            </a:r>
            <a:r>
              <a:rPr sz="2000" spc="20" dirty="0">
                <a:latin typeface="Segoe UI"/>
                <a:cs typeface="Segoe UI"/>
              </a:rPr>
              <a:t> </a:t>
            </a:r>
            <a:r>
              <a:rPr sz="2000" dirty="0">
                <a:latin typeface="Segoe UI"/>
                <a:cs typeface="Segoe UI"/>
              </a:rPr>
              <a:t>le</a:t>
            </a:r>
            <a:r>
              <a:rPr sz="2000" spc="10" dirty="0">
                <a:latin typeface="Segoe UI"/>
                <a:cs typeface="Segoe UI"/>
              </a:rPr>
              <a:t> </a:t>
            </a:r>
            <a:r>
              <a:rPr sz="2000" dirty="0">
                <a:latin typeface="Segoe UI"/>
                <a:cs typeface="Segoe UI"/>
              </a:rPr>
              <a:t>lauréat,</a:t>
            </a:r>
            <a:r>
              <a:rPr sz="2000" spc="15" dirty="0">
                <a:latin typeface="Segoe UI"/>
                <a:cs typeface="Segoe UI"/>
              </a:rPr>
              <a:t> </a:t>
            </a:r>
            <a:r>
              <a:rPr sz="2000" dirty="0">
                <a:latin typeface="Segoe UI"/>
                <a:cs typeface="Segoe UI"/>
              </a:rPr>
              <a:t>la</a:t>
            </a:r>
            <a:r>
              <a:rPr sz="2000" spc="5" dirty="0">
                <a:latin typeface="Segoe UI"/>
                <a:cs typeface="Segoe UI"/>
              </a:rPr>
              <a:t> </a:t>
            </a:r>
            <a:r>
              <a:rPr sz="2000" dirty="0">
                <a:latin typeface="Segoe UI"/>
                <a:cs typeface="Segoe UI"/>
              </a:rPr>
              <a:t>réglementation</a:t>
            </a:r>
            <a:r>
              <a:rPr sz="2000" spc="10" dirty="0">
                <a:latin typeface="Segoe UI"/>
                <a:cs typeface="Segoe UI"/>
              </a:rPr>
              <a:t> </a:t>
            </a:r>
            <a:r>
              <a:rPr sz="2000" dirty="0">
                <a:latin typeface="Segoe UI"/>
                <a:cs typeface="Segoe UI"/>
              </a:rPr>
              <a:t>ne</a:t>
            </a:r>
            <a:r>
              <a:rPr sz="2000" spc="15" dirty="0">
                <a:latin typeface="Segoe UI"/>
                <a:cs typeface="Segoe UI"/>
              </a:rPr>
              <a:t> </a:t>
            </a:r>
            <a:r>
              <a:rPr sz="2000" dirty="0">
                <a:latin typeface="Segoe UI"/>
                <a:cs typeface="Segoe UI"/>
              </a:rPr>
              <a:t>prévoyant</a:t>
            </a:r>
            <a:r>
              <a:rPr sz="2000" spc="20" dirty="0">
                <a:latin typeface="Segoe UI"/>
                <a:cs typeface="Segoe UI"/>
              </a:rPr>
              <a:t> </a:t>
            </a:r>
            <a:r>
              <a:rPr sz="2000" dirty="0">
                <a:latin typeface="Segoe UI"/>
                <a:cs typeface="Segoe UI"/>
              </a:rPr>
              <a:t>rien</a:t>
            </a:r>
            <a:r>
              <a:rPr sz="2000" spc="20" dirty="0">
                <a:latin typeface="Segoe UI"/>
                <a:cs typeface="Segoe UI"/>
              </a:rPr>
              <a:t> </a:t>
            </a:r>
            <a:r>
              <a:rPr sz="2000" dirty="0">
                <a:latin typeface="Segoe UI"/>
                <a:cs typeface="Segoe UI"/>
              </a:rPr>
              <a:t>de</a:t>
            </a:r>
            <a:r>
              <a:rPr sz="2000" spc="10" dirty="0">
                <a:latin typeface="Segoe UI"/>
                <a:cs typeface="Segoe UI"/>
              </a:rPr>
              <a:t> </a:t>
            </a:r>
            <a:r>
              <a:rPr sz="2000" dirty="0">
                <a:latin typeface="Segoe UI"/>
                <a:cs typeface="Segoe UI"/>
              </a:rPr>
              <a:t>plus.</a:t>
            </a:r>
            <a:r>
              <a:rPr sz="2000" spc="15" dirty="0">
                <a:latin typeface="Segoe UI"/>
                <a:cs typeface="Segoe UI"/>
              </a:rPr>
              <a:t> </a:t>
            </a:r>
            <a:r>
              <a:rPr sz="2000" dirty="0">
                <a:latin typeface="Segoe UI"/>
                <a:cs typeface="Segoe UI"/>
              </a:rPr>
              <a:t>Le</a:t>
            </a:r>
            <a:r>
              <a:rPr sz="2000" spc="10" dirty="0">
                <a:latin typeface="Segoe UI"/>
                <a:cs typeface="Segoe UI"/>
              </a:rPr>
              <a:t> </a:t>
            </a:r>
            <a:r>
              <a:rPr sz="2000" dirty="0">
                <a:latin typeface="Segoe UI"/>
                <a:cs typeface="Segoe UI"/>
              </a:rPr>
              <a:t>contrôle</a:t>
            </a:r>
            <a:r>
              <a:rPr sz="2000" spc="20" dirty="0">
                <a:latin typeface="Segoe UI"/>
                <a:cs typeface="Segoe UI"/>
              </a:rPr>
              <a:t> </a:t>
            </a:r>
            <a:r>
              <a:rPr sz="2000" dirty="0">
                <a:latin typeface="Segoe UI"/>
                <a:cs typeface="Segoe UI"/>
              </a:rPr>
              <a:t>du</a:t>
            </a:r>
            <a:r>
              <a:rPr sz="2000" spc="20" dirty="0">
                <a:latin typeface="Segoe UI"/>
                <a:cs typeface="Segoe UI"/>
              </a:rPr>
              <a:t> </a:t>
            </a:r>
            <a:r>
              <a:rPr sz="2000" dirty="0">
                <a:latin typeface="Segoe UI"/>
                <a:cs typeface="Segoe UI"/>
              </a:rPr>
              <a:t>juge</a:t>
            </a:r>
            <a:r>
              <a:rPr sz="2000" spc="15" dirty="0">
                <a:latin typeface="Segoe UI"/>
                <a:cs typeface="Segoe UI"/>
              </a:rPr>
              <a:t> </a:t>
            </a:r>
            <a:r>
              <a:rPr sz="2000" dirty="0">
                <a:latin typeface="Segoe UI"/>
                <a:cs typeface="Segoe UI"/>
              </a:rPr>
              <a:t>se</a:t>
            </a:r>
            <a:r>
              <a:rPr sz="2000" spc="10" dirty="0">
                <a:latin typeface="Segoe UI"/>
                <a:cs typeface="Segoe UI"/>
              </a:rPr>
              <a:t> </a:t>
            </a:r>
            <a:r>
              <a:rPr sz="2000" spc="-10" dirty="0">
                <a:latin typeface="Segoe UI"/>
                <a:cs typeface="Segoe UI"/>
              </a:rPr>
              <a:t>borne </a:t>
            </a:r>
            <a:r>
              <a:rPr sz="2000" dirty="0">
                <a:latin typeface="Segoe UI"/>
                <a:cs typeface="Segoe UI"/>
              </a:rPr>
              <a:t>donc</a:t>
            </a:r>
            <a:r>
              <a:rPr sz="2000" spc="-30" dirty="0">
                <a:latin typeface="Segoe UI"/>
                <a:cs typeface="Segoe UI"/>
              </a:rPr>
              <a:t> </a:t>
            </a:r>
            <a:r>
              <a:rPr sz="2000" dirty="0">
                <a:latin typeface="Segoe UI"/>
                <a:cs typeface="Segoe UI"/>
              </a:rPr>
              <a:t>à</a:t>
            </a:r>
            <a:r>
              <a:rPr sz="2000" spc="-45" dirty="0">
                <a:latin typeface="Segoe UI"/>
                <a:cs typeface="Segoe UI"/>
              </a:rPr>
              <a:t> </a:t>
            </a:r>
            <a:r>
              <a:rPr sz="2000" b="1" dirty="0">
                <a:latin typeface="Segoe UI"/>
                <a:cs typeface="Segoe UI"/>
              </a:rPr>
              <a:t>contrôler</a:t>
            </a:r>
            <a:r>
              <a:rPr sz="2000" b="1" spc="-15" dirty="0">
                <a:latin typeface="Segoe UI"/>
                <a:cs typeface="Segoe UI"/>
              </a:rPr>
              <a:t> </a:t>
            </a:r>
            <a:r>
              <a:rPr sz="2000" b="1" dirty="0">
                <a:latin typeface="Segoe UI"/>
                <a:cs typeface="Segoe UI"/>
              </a:rPr>
              <a:t>si</a:t>
            </a:r>
            <a:r>
              <a:rPr sz="2000" b="1" spc="-50" dirty="0">
                <a:latin typeface="Segoe UI"/>
                <a:cs typeface="Segoe UI"/>
              </a:rPr>
              <a:t> </a:t>
            </a:r>
            <a:r>
              <a:rPr sz="2000" b="1" spc="-10" dirty="0">
                <a:latin typeface="Segoe UI"/>
                <a:cs typeface="Segoe UI"/>
              </a:rPr>
              <a:t>l’acheteur</a:t>
            </a:r>
            <a:r>
              <a:rPr sz="2000" b="1" spc="-40" dirty="0">
                <a:latin typeface="Segoe UI"/>
                <a:cs typeface="Segoe UI"/>
              </a:rPr>
              <a:t> </a:t>
            </a:r>
            <a:r>
              <a:rPr sz="2000" b="1" dirty="0">
                <a:latin typeface="Segoe UI"/>
                <a:cs typeface="Segoe UI"/>
              </a:rPr>
              <a:t>a</a:t>
            </a:r>
            <a:r>
              <a:rPr sz="2000" b="1" spc="-35" dirty="0">
                <a:latin typeface="Segoe UI"/>
                <a:cs typeface="Segoe UI"/>
              </a:rPr>
              <a:t> </a:t>
            </a:r>
            <a:r>
              <a:rPr sz="2000" b="1" dirty="0">
                <a:latin typeface="Segoe UI"/>
                <a:cs typeface="Segoe UI"/>
              </a:rPr>
              <a:t>commis</a:t>
            </a:r>
            <a:r>
              <a:rPr sz="2000" b="1" spc="-40" dirty="0">
                <a:latin typeface="Segoe UI"/>
                <a:cs typeface="Segoe UI"/>
              </a:rPr>
              <a:t> </a:t>
            </a:r>
            <a:r>
              <a:rPr sz="2000" b="1" dirty="0">
                <a:latin typeface="Segoe UI"/>
                <a:cs typeface="Segoe UI"/>
              </a:rPr>
              <a:t>une</a:t>
            </a:r>
            <a:r>
              <a:rPr sz="2000" b="1" spc="-25" dirty="0">
                <a:latin typeface="Segoe UI"/>
                <a:cs typeface="Segoe UI"/>
              </a:rPr>
              <a:t> </a:t>
            </a:r>
            <a:r>
              <a:rPr sz="2000" b="1" dirty="0">
                <a:latin typeface="Segoe UI"/>
                <a:cs typeface="Segoe UI"/>
              </a:rPr>
              <a:t>erreur</a:t>
            </a:r>
            <a:r>
              <a:rPr sz="2000" b="1" spc="-10" dirty="0">
                <a:latin typeface="Segoe UI"/>
                <a:cs typeface="Segoe UI"/>
              </a:rPr>
              <a:t> </a:t>
            </a:r>
            <a:r>
              <a:rPr sz="2000" b="1" dirty="0">
                <a:latin typeface="Segoe UI"/>
                <a:cs typeface="Segoe UI"/>
              </a:rPr>
              <a:t>manifeste</a:t>
            </a:r>
            <a:r>
              <a:rPr sz="2000" b="1" spc="-40" dirty="0">
                <a:latin typeface="Segoe UI"/>
                <a:cs typeface="Segoe UI"/>
              </a:rPr>
              <a:t> </a:t>
            </a:r>
            <a:r>
              <a:rPr sz="2000" b="1" spc="-10" dirty="0">
                <a:latin typeface="Segoe UI"/>
                <a:cs typeface="Segoe UI"/>
              </a:rPr>
              <a:t>d’appréciation</a:t>
            </a:r>
            <a:r>
              <a:rPr sz="2000" spc="-10" dirty="0">
                <a:latin typeface="Segoe UI"/>
                <a:cs typeface="Segoe UI"/>
              </a:rPr>
              <a:t>.</a:t>
            </a:r>
            <a:endParaRPr sz="2000" dirty="0">
              <a:latin typeface="Segoe UI"/>
              <a:cs typeface="Segoe UI"/>
            </a:endParaRPr>
          </a:p>
          <a:p>
            <a:pPr marL="12700">
              <a:lnSpc>
                <a:spcPct val="100000"/>
              </a:lnSpc>
              <a:spcBef>
                <a:spcPts val="1835"/>
              </a:spcBef>
              <a:tabLst>
                <a:tab pos="472440" algn="l"/>
                <a:tab pos="1344295" algn="l"/>
                <a:tab pos="1898014" algn="l"/>
                <a:tab pos="2261870" algn="l"/>
                <a:tab pos="2787650" algn="l"/>
                <a:tab pos="3235960" algn="l"/>
                <a:tab pos="4336415" algn="l"/>
                <a:tab pos="4843780" algn="l"/>
                <a:tab pos="5223510" algn="l"/>
                <a:tab pos="6115050" algn="l"/>
                <a:tab pos="6976109" algn="l"/>
                <a:tab pos="7545070" algn="l"/>
                <a:tab pos="8079740" algn="l"/>
                <a:tab pos="8444230" algn="l"/>
                <a:tab pos="9043035" algn="l"/>
                <a:tab pos="10330815" algn="l"/>
              </a:tabLst>
            </a:pPr>
            <a:r>
              <a:rPr sz="2000" spc="-25" dirty="0">
                <a:latin typeface="Segoe UI"/>
                <a:cs typeface="Segoe UI"/>
              </a:rPr>
              <a:t>Ce</a:t>
            </a:r>
            <a:r>
              <a:rPr sz="2000" dirty="0">
                <a:latin typeface="Segoe UI"/>
                <a:cs typeface="Segoe UI"/>
              </a:rPr>
              <a:t>	</a:t>
            </a:r>
            <a:r>
              <a:rPr sz="2000" spc="-10" dirty="0">
                <a:latin typeface="Segoe UI"/>
                <a:cs typeface="Segoe UI"/>
              </a:rPr>
              <a:t>n’était</a:t>
            </a:r>
            <a:r>
              <a:rPr sz="2000" dirty="0">
                <a:latin typeface="Segoe UI"/>
                <a:cs typeface="Segoe UI"/>
              </a:rPr>
              <a:t>	</a:t>
            </a:r>
            <a:r>
              <a:rPr sz="2000" spc="-25" dirty="0">
                <a:latin typeface="Segoe UI"/>
                <a:cs typeface="Segoe UI"/>
              </a:rPr>
              <a:t>pas</a:t>
            </a:r>
            <a:r>
              <a:rPr sz="2000" dirty="0">
                <a:latin typeface="Segoe UI"/>
                <a:cs typeface="Segoe UI"/>
              </a:rPr>
              <a:t>	</a:t>
            </a:r>
            <a:r>
              <a:rPr sz="2000" spc="-25" dirty="0">
                <a:latin typeface="Segoe UI"/>
                <a:cs typeface="Segoe UI"/>
              </a:rPr>
              <a:t>le</a:t>
            </a:r>
            <a:r>
              <a:rPr sz="2000" dirty="0">
                <a:latin typeface="Segoe UI"/>
                <a:cs typeface="Segoe UI"/>
              </a:rPr>
              <a:t>	</a:t>
            </a:r>
            <a:r>
              <a:rPr sz="2000" spc="-25" dirty="0">
                <a:latin typeface="Segoe UI"/>
                <a:cs typeface="Segoe UI"/>
              </a:rPr>
              <a:t>cas</a:t>
            </a:r>
            <a:r>
              <a:rPr sz="2000" dirty="0">
                <a:latin typeface="Segoe UI"/>
                <a:cs typeface="Segoe UI"/>
              </a:rPr>
              <a:t>	</a:t>
            </a:r>
            <a:r>
              <a:rPr sz="2000" spc="-25" dirty="0">
                <a:latin typeface="Segoe UI"/>
                <a:cs typeface="Segoe UI"/>
              </a:rPr>
              <a:t>en</a:t>
            </a:r>
            <a:r>
              <a:rPr sz="2000" dirty="0">
                <a:latin typeface="Segoe UI"/>
                <a:cs typeface="Segoe UI"/>
              </a:rPr>
              <a:t>	</a:t>
            </a:r>
            <a:r>
              <a:rPr sz="2000" spc="-10" dirty="0">
                <a:latin typeface="Segoe UI"/>
                <a:cs typeface="Segoe UI"/>
              </a:rPr>
              <a:t>l’espèce,</a:t>
            </a:r>
            <a:r>
              <a:rPr sz="2000" dirty="0">
                <a:latin typeface="Segoe UI"/>
                <a:cs typeface="Segoe UI"/>
              </a:rPr>
              <a:t>	</a:t>
            </a:r>
            <a:r>
              <a:rPr sz="2000" spc="-25" dirty="0">
                <a:latin typeface="Segoe UI"/>
                <a:cs typeface="Segoe UI"/>
              </a:rPr>
              <a:t>car</a:t>
            </a:r>
            <a:r>
              <a:rPr sz="2000" dirty="0">
                <a:latin typeface="Segoe UI"/>
                <a:cs typeface="Segoe UI"/>
              </a:rPr>
              <a:t>	</a:t>
            </a:r>
            <a:r>
              <a:rPr sz="2000" b="1" spc="-25" dirty="0">
                <a:latin typeface="Segoe UI"/>
                <a:cs typeface="Segoe UI"/>
              </a:rPr>
              <a:t>le</a:t>
            </a:r>
            <a:r>
              <a:rPr sz="2000" b="1" dirty="0">
                <a:latin typeface="Segoe UI"/>
                <a:cs typeface="Segoe UI"/>
              </a:rPr>
              <a:t>	</a:t>
            </a:r>
            <a:r>
              <a:rPr sz="2000" b="1" spc="-10" dirty="0">
                <a:latin typeface="Segoe UI"/>
                <a:cs typeface="Segoe UI"/>
              </a:rPr>
              <a:t>projet</a:t>
            </a:r>
            <a:r>
              <a:rPr sz="2000" b="1" dirty="0">
                <a:latin typeface="Segoe UI"/>
                <a:cs typeface="Segoe UI"/>
              </a:rPr>
              <a:t>	</a:t>
            </a:r>
            <a:r>
              <a:rPr sz="2000" b="1" spc="-10" dirty="0">
                <a:latin typeface="Segoe UI"/>
                <a:cs typeface="Segoe UI"/>
              </a:rPr>
              <a:t>classé</a:t>
            </a:r>
            <a:r>
              <a:rPr sz="2000" b="1" dirty="0">
                <a:latin typeface="Segoe UI"/>
                <a:cs typeface="Segoe UI"/>
              </a:rPr>
              <a:t>	</a:t>
            </a:r>
            <a:r>
              <a:rPr sz="2000" b="1" spc="-25" dirty="0">
                <a:latin typeface="Segoe UI"/>
                <a:cs typeface="Segoe UI"/>
              </a:rPr>
              <a:t>n°1</a:t>
            </a:r>
            <a:r>
              <a:rPr sz="2000" b="1" dirty="0">
                <a:latin typeface="Segoe UI"/>
                <a:cs typeface="Segoe UI"/>
              </a:rPr>
              <a:t>	</a:t>
            </a:r>
            <a:r>
              <a:rPr sz="2000" spc="-25" dirty="0">
                <a:latin typeface="Segoe UI"/>
                <a:cs typeface="Segoe UI"/>
              </a:rPr>
              <a:t>par</a:t>
            </a:r>
            <a:r>
              <a:rPr sz="2000" dirty="0">
                <a:latin typeface="Segoe UI"/>
                <a:cs typeface="Segoe UI"/>
              </a:rPr>
              <a:t>	</a:t>
            </a:r>
            <a:r>
              <a:rPr sz="2000" spc="-25" dirty="0">
                <a:latin typeface="Segoe UI"/>
                <a:cs typeface="Segoe UI"/>
              </a:rPr>
              <a:t>le</a:t>
            </a:r>
            <a:r>
              <a:rPr sz="2000" dirty="0">
                <a:latin typeface="Segoe UI"/>
                <a:cs typeface="Segoe UI"/>
              </a:rPr>
              <a:t>	</a:t>
            </a:r>
            <a:r>
              <a:rPr sz="2000" spc="-20" dirty="0">
                <a:latin typeface="Segoe UI"/>
                <a:cs typeface="Segoe UI"/>
              </a:rPr>
              <a:t>jury</a:t>
            </a:r>
            <a:r>
              <a:rPr sz="2000" dirty="0">
                <a:latin typeface="Segoe UI"/>
                <a:cs typeface="Segoe UI"/>
              </a:rPr>
              <a:t>	</a:t>
            </a:r>
            <a:r>
              <a:rPr sz="2000" b="1" spc="-10" dirty="0">
                <a:latin typeface="Segoe UI"/>
                <a:cs typeface="Segoe UI"/>
              </a:rPr>
              <a:t>dépassait</a:t>
            </a:r>
            <a:r>
              <a:rPr sz="2000" b="1" dirty="0">
                <a:latin typeface="Segoe UI"/>
                <a:cs typeface="Segoe UI"/>
              </a:rPr>
              <a:t>	</a:t>
            </a:r>
            <a:r>
              <a:rPr sz="2000" b="1" spc="-10" dirty="0">
                <a:latin typeface="Segoe UI"/>
                <a:cs typeface="Segoe UI"/>
              </a:rPr>
              <a:t>l’enveloppe</a:t>
            </a:r>
            <a:endParaRPr sz="2000" dirty="0">
              <a:latin typeface="Segoe UI"/>
              <a:cs typeface="Segoe UI"/>
            </a:endParaRPr>
          </a:p>
          <a:p>
            <a:pPr marL="12700">
              <a:lnSpc>
                <a:spcPct val="100000"/>
              </a:lnSpc>
              <a:spcBef>
                <a:spcPts val="240"/>
              </a:spcBef>
            </a:pPr>
            <a:r>
              <a:rPr sz="2000" b="1" dirty="0">
                <a:latin typeface="Segoe UI"/>
                <a:cs typeface="Segoe UI"/>
              </a:rPr>
              <a:t>prévisionnelle</a:t>
            </a:r>
            <a:r>
              <a:rPr sz="2000" b="1" spc="-35" dirty="0">
                <a:latin typeface="Segoe UI"/>
                <a:cs typeface="Segoe UI"/>
              </a:rPr>
              <a:t> </a:t>
            </a:r>
            <a:r>
              <a:rPr sz="2000" dirty="0">
                <a:latin typeface="Segoe UI"/>
                <a:cs typeface="Segoe UI"/>
              </a:rPr>
              <a:t>des</a:t>
            </a:r>
            <a:r>
              <a:rPr sz="2000" spc="-35" dirty="0">
                <a:latin typeface="Segoe UI"/>
                <a:cs typeface="Segoe UI"/>
              </a:rPr>
              <a:t> </a:t>
            </a:r>
            <a:r>
              <a:rPr sz="2000" dirty="0">
                <a:latin typeface="Segoe UI"/>
                <a:cs typeface="Segoe UI"/>
              </a:rPr>
              <a:t>travaux</a:t>
            </a:r>
            <a:r>
              <a:rPr sz="2000" spc="-55" dirty="0">
                <a:latin typeface="Segoe UI"/>
                <a:cs typeface="Segoe UI"/>
              </a:rPr>
              <a:t> </a:t>
            </a:r>
            <a:r>
              <a:rPr sz="2000" b="1" dirty="0">
                <a:latin typeface="Segoe UI"/>
                <a:cs typeface="Segoe UI"/>
              </a:rPr>
              <a:t>et</a:t>
            </a:r>
            <a:r>
              <a:rPr sz="2000" b="1" spc="-35" dirty="0">
                <a:latin typeface="Segoe UI"/>
                <a:cs typeface="Segoe UI"/>
              </a:rPr>
              <a:t> </a:t>
            </a:r>
            <a:r>
              <a:rPr sz="2000" b="1" dirty="0">
                <a:latin typeface="Segoe UI"/>
                <a:cs typeface="Segoe UI"/>
              </a:rPr>
              <a:t>nécessitait</a:t>
            </a:r>
            <a:r>
              <a:rPr sz="2000" b="1" spc="-40" dirty="0">
                <a:latin typeface="Segoe UI"/>
                <a:cs typeface="Segoe UI"/>
              </a:rPr>
              <a:t> </a:t>
            </a:r>
            <a:r>
              <a:rPr sz="2000" b="1" dirty="0">
                <a:latin typeface="Segoe UI"/>
                <a:cs typeface="Segoe UI"/>
              </a:rPr>
              <a:t>de</a:t>
            </a:r>
            <a:r>
              <a:rPr sz="2000" b="1" spc="-30" dirty="0">
                <a:latin typeface="Segoe UI"/>
                <a:cs typeface="Segoe UI"/>
              </a:rPr>
              <a:t> </a:t>
            </a:r>
            <a:r>
              <a:rPr sz="2000" b="1" dirty="0">
                <a:latin typeface="Segoe UI"/>
                <a:cs typeface="Segoe UI"/>
              </a:rPr>
              <a:t>lourdes</a:t>
            </a:r>
            <a:r>
              <a:rPr sz="2000" b="1" spc="-35" dirty="0">
                <a:latin typeface="Segoe UI"/>
                <a:cs typeface="Segoe UI"/>
              </a:rPr>
              <a:t> </a:t>
            </a:r>
            <a:r>
              <a:rPr sz="2000" b="1" dirty="0">
                <a:latin typeface="Segoe UI"/>
                <a:cs typeface="Segoe UI"/>
              </a:rPr>
              <a:t>adaptations</a:t>
            </a:r>
            <a:r>
              <a:rPr sz="2000" b="1" spc="-85" dirty="0">
                <a:latin typeface="Segoe UI"/>
                <a:cs typeface="Segoe UI"/>
              </a:rPr>
              <a:t> </a:t>
            </a:r>
            <a:r>
              <a:rPr sz="2000" b="1" spc="-10" dirty="0">
                <a:latin typeface="Segoe UI"/>
                <a:cs typeface="Segoe UI"/>
              </a:rPr>
              <a:t>fonctionnelles</a:t>
            </a:r>
            <a:r>
              <a:rPr sz="2000" spc="-10" dirty="0">
                <a:latin typeface="Segoe UI"/>
                <a:cs typeface="Segoe UI"/>
              </a:rPr>
              <a:t>.</a:t>
            </a:r>
            <a:endParaRPr sz="2000" dirty="0">
              <a:latin typeface="Segoe UI"/>
              <a:cs typeface="Segoe UI"/>
            </a:endParaRPr>
          </a:p>
        </p:txBody>
      </p:sp>
    </p:spTree>
    <p:extLst>
      <p:ext uri="{BB962C8B-B14F-4D97-AF65-F5344CB8AC3E}">
        <p14:creationId xmlns:p14="http://schemas.microsoft.com/office/powerpoint/2010/main" val="4937852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75AFF-9F43-7A10-2F78-4103C52DBA40}"/>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96888648-D401-3FBF-8C82-B78146A18183}"/>
              </a:ext>
            </a:extLst>
          </p:cNvPr>
          <p:cNvSpPr/>
          <p:nvPr/>
        </p:nvSpPr>
        <p:spPr bwMode="auto">
          <a:xfrm>
            <a:off x="0" y="-33459"/>
            <a:ext cx="9879724" cy="708116"/>
          </a:xfrm>
          <a:prstGeom prst="rect">
            <a:avLst/>
          </a:prstGeom>
          <a:solidFill>
            <a:srgbClr val="FFCC00"/>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lang="fr-FR" sz="2000" b="1" dirty="0">
                <a:solidFill>
                  <a:srgbClr val="FFFFFF"/>
                </a:solidFill>
                <a:latin typeface="Century Gothic" panose="020B0502020202020204" pitchFamily="34" charset="0"/>
              </a:rPr>
              <a:t>Egalité de traitement et critère de proximité</a:t>
            </a:r>
            <a:endParaRPr kumimoji="0" lang="fr-FR" sz="2000" b="1" i="0" u="none" strike="noStrike" kern="1200" cap="none" spc="0" normalizeH="0" baseline="0" noProof="0" dirty="0">
              <a:ln>
                <a:noFill/>
              </a:ln>
              <a:solidFill>
                <a:srgbClr val="FFFFFF"/>
              </a:solidFill>
              <a:effectLst/>
              <a:uLnTx/>
              <a:uFillTx/>
              <a:latin typeface="Century Gothic" panose="020B0502020202020204" pitchFamily="34" charset="0"/>
            </a:endParaRPr>
          </a:p>
        </p:txBody>
      </p:sp>
      <p:grpSp>
        <p:nvGrpSpPr>
          <p:cNvPr id="5" name="Groupe 4">
            <a:extLst>
              <a:ext uri="{FF2B5EF4-FFF2-40B4-BE49-F238E27FC236}">
                <a16:creationId xmlns:a16="http://schemas.microsoft.com/office/drawing/2014/main" id="{3AAC3B6F-B1A4-F307-9EE8-602B0C437A3E}"/>
              </a:ext>
            </a:extLst>
          </p:cNvPr>
          <p:cNvGrpSpPr/>
          <p:nvPr/>
        </p:nvGrpSpPr>
        <p:grpSpPr>
          <a:xfrm>
            <a:off x="0" y="6478964"/>
            <a:ext cx="12192000" cy="406420"/>
            <a:chOff x="-1524000" y="1294388"/>
            <a:chExt cx="12192000" cy="406420"/>
          </a:xfrm>
        </p:grpSpPr>
        <p:sp>
          <p:nvSpPr>
            <p:cNvPr id="6" name="Rectangle 5">
              <a:extLst>
                <a:ext uri="{FF2B5EF4-FFF2-40B4-BE49-F238E27FC236}">
                  <a16:creationId xmlns:a16="http://schemas.microsoft.com/office/drawing/2014/main" id="{7AB5F6E3-076D-7C42-0840-EFA5184483AF}"/>
                </a:ext>
              </a:extLst>
            </p:cNvPr>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 name="Text Box 6">
              <a:extLst>
                <a:ext uri="{FF2B5EF4-FFF2-40B4-BE49-F238E27FC236}">
                  <a16:creationId xmlns:a16="http://schemas.microsoft.com/office/drawing/2014/main" id="{3940AF8C-CD19-9874-C179-4E58E1645619}"/>
                </a:ext>
              </a:extLst>
            </p:cNvPr>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16</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9" name="Rectangle 8">
            <a:extLst>
              <a:ext uri="{FF2B5EF4-FFF2-40B4-BE49-F238E27FC236}">
                <a16:creationId xmlns:a16="http://schemas.microsoft.com/office/drawing/2014/main" id="{415EAA0D-0BB6-8E86-DB09-995B86279B0D}"/>
              </a:ext>
            </a:extLst>
          </p:cNvPr>
          <p:cNvSpPr/>
          <p:nvPr/>
        </p:nvSpPr>
        <p:spPr bwMode="auto">
          <a:xfrm>
            <a:off x="9879724" y="-16042"/>
            <a:ext cx="2312275"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lang="fr-FR" sz="2800" b="1" dirty="0">
                <a:solidFill>
                  <a:srgbClr val="FFFFFF"/>
                </a:solidFill>
                <a:latin typeface="Century Gothic" panose="020B0502020202020204" pitchFamily="34" charset="0"/>
              </a:rPr>
              <a:t>PASSATION</a:t>
            </a:r>
            <a:endParaRPr kumimoji="0" lang="fr-FR" sz="14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2" name="object 3">
            <a:extLst>
              <a:ext uri="{FF2B5EF4-FFF2-40B4-BE49-F238E27FC236}">
                <a16:creationId xmlns:a16="http://schemas.microsoft.com/office/drawing/2014/main" id="{9A8C3CEB-4222-F0CA-4A8C-56B39AB724AB}"/>
              </a:ext>
            </a:extLst>
          </p:cNvPr>
          <p:cNvSpPr txBox="1"/>
          <p:nvPr/>
        </p:nvSpPr>
        <p:spPr>
          <a:xfrm>
            <a:off x="205231" y="1872234"/>
            <a:ext cx="11791950" cy="3455035"/>
          </a:xfrm>
          <a:prstGeom prst="rect">
            <a:avLst/>
          </a:prstGeom>
        </p:spPr>
        <p:txBody>
          <a:bodyPr vert="horz" wrap="square" lIns="0" tIns="12700" rIns="0" bIns="0" rtlCol="0">
            <a:spAutoFit/>
          </a:bodyPr>
          <a:lstStyle/>
          <a:p>
            <a:pPr marL="12700" algn="just">
              <a:lnSpc>
                <a:spcPct val="100000"/>
              </a:lnSpc>
              <a:spcBef>
                <a:spcPts val="100"/>
              </a:spcBef>
            </a:pPr>
            <a:r>
              <a:rPr sz="1800" b="1" dirty="0">
                <a:solidFill>
                  <a:srgbClr val="FF9900"/>
                </a:solidFill>
                <a:latin typeface="Segoe UI"/>
                <a:cs typeface="Segoe UI"/>
              </a:rPr>
              <a:t>CAA</a:t>
            </a:r>
            <a:r>
              <a:rPr sz="1800" b="1" spc="-50" dirty="0">
                <a:solidFill>
                  <a:srgbClr val="FF9900"/>
                </a:solidFill>
                <a:latin typeface="Segoe UI"/>
                <a:cs typeface="Segoe UI"/>
              </a:rPr>
              <a:t> </a:t>
            </a:r>
            <a:r>
              <a:rPr sz="1800" b="1" spc="-10" dirty="0">
                <a:solidFill>
                  <a:srgbClr val="FF9900"/>
                </a:solidFill>
                <a:latin typeface="Segoe UI"/>
                <a:cs typeface="Segoe UI"/>
              </a:rPr>
              <a:t>Versailles,</a:t>
            </a:r>
            <a:r>
              <a:rPr sz="1800" b="1" spc="-70" dirty="0">
                <a:solidFill>
                  <a:srgbClr val="FF9900"/>
                </a:solidFill>
                <a:latin typeface="Segoe UI"/>
                <a:cs typeface="Segoe UI"/>
              </a:rPr>
              <a:t> </a:t>
            </a:r>
            <a:r>
              <a:rPr sz="1800" b="1" dirty="0">
                <a:solidFill>
                  <a:srgbClr val="FF9900"/>
                </a:solidFill>
                <a:latin typeface="Segoe UI"/>
                <a:cs typeface="Segoe UI"/>
              </a:rPr>
              <a:t>17</a:t>
            </a:r>
            <a:r>
              <a:rPr sz="1800" b="1" spc="-45" dirty="0">
                <a:solidFill>
                  <a:srgbClr val="FF9900"/>
                </a:solidFill>
                <a:latin typeface="Segoe UI"/>
                <a:cs typeface="Segoe UI"/>
              </a:rPr>
              <a:t> </a:t>
            </a:r>
            <a:r>
              <a:rPr sz="1800" b="1" dirty="0">
                <a:solidFill>
                  <a:srgbClr val="FF9900"/>
                </a:solidFill>
                <a:latin typeface="Segoe UI"/>
                <a:cs typeface="Segoe UI"/>
              </a:rPr>
              <a:t>octobre</a:t>
            </a:r>
            <a:r>
              <a:rPr sz="1800" b="1" spc="-45" dirty="0">
                <a:solidFill>
                  <a:srgbClr val="FF9900"/>
                </a:solidFill>
                <a:latin typeface="Segoe UI"/>
                <a:cs typeface="Segoe UI"/>
              </a:rPr>
              <a:t> </a:t>
            </a:r>
            <a:r>
              <a:rPr sz="1800" b="1" dirty="0">
                <a:solidFill>
                  <a:srgbClr val="FF9900"/>
                </a:solidFill>
                <a:latin typeface="Segoe UI"/>
                <a:cs typeface="Segoe UI"/>
              </a:rPr>
              <a:t>2024,</a:t>
            </a:r>
            <a:r>
              <a:rPr sz="1800" b="1" spc="-30" dirty="0">
                <a:solidFill>
                  <a:srgbClr val="FF9900"/>
                </a:solidFill>
                <a:latin typeface="Segoe UI"/>
                <a:cs typeface="Segoe UI"/>
              </a:rPr>
              <a:t> </a:t>
            </a:r>
            <a:r>
              <a:rPr sz="1800" b="1" dirty="0">
                <a:solidFill>
                  <a:srgbClr val="FF9900"/>
                </a:solidFill>
                <a:latin typeface="Segoe UI"/>
                <a:cs typeface="Segoe UI"/>
              </a:rPr>
              <a:t>n°22VE00945</a:t>
            </a:r>
            <a:r>
              <a:rPr sz="1800" b="1" spc="-20" dirty="0">
                <a:solidFill>
                  <a:srgbClr val="FF9900"/>
                </a:solidFill>
                <a:latin typeface="Segoe UI"/>
                <a:cs typeface="Segoe UI"/>
              </a:rPr>
              <a:t> </a:t>
            </a:r>
            <a:r>
              <a:rPr sz="1800" b="1" spc="-50" dirty="0">
                <a:solidFill>
                  <a:srgbClr val="FF9900"/>
                </a:solidFill>
                <a:latin typeface="Segoe UI"/>
                <a:cs typeface="Segoe UI"/>
              </a:rPr>
              <a:t>:</a:t>
            </a:r>
            <a:endParaRPr sz="1800" dirty="0">
              <a:solidFill>
                <a:srgbClr val="FF9900"/>
              </a:solidFill>
              <a:latin typeface="Segoe UI"/>
              <a:cs typeface="Segoe UI"/>
            </a:endParaRPr>
          </a:p>
          <a:p>
            <a:pPr marL="12700" algn="just">
              <a:lnSpc>
                <a:spcPct val="100000"/>
              </a:lnSpc>
              <a:spcBef>
                <a:spcPts val="1800"/>
              </a:spcBef>
            </a:pPr>
            <a:r>
              <a:rPr sz="1800" spc="-25" dirty="0">
                <a:latin typeface="Segoe UI"/>
                <a:cs typeface="Segoe UI"/>
              </a:rPr>
              <a:t>L’autorité</a:t>
            </a:r>
            <a:r>
              <a:rPr sz="1800" spc="-40" dirty="0">
                <a:latin typeface="Segoe UI"/>
                <a:cs typeface="Segoe UI"/>
              </a:rPr>
              <a:t> </a:t>
            </a:r>
            <a:r>
              <a:rPr sz="1800" dirty="0">
                <a:latin typeface="Segoe UI"/>
                <a:cs typeface="Segoe UI"/>
              </a:rPr>
              <a:t>concédante</a:t>
            </a:r>
            <a:r>
              <a:rPr sz="1800" spc="-40" dirty="0">
                <a:latin typeface="Segoe UI"/>
                <a:cs typeface="Segoe UI"/>
              </a:rPr>
              <a:t> </a:t>
            </a:r>
            <a:r>
              <a:rPr sz="1800" dirty="0">
                <a:latin typeface="Segoe UI"/>
                <a:cs typeface="Segoe UI"/>
              </a:rPr>
              <a:t>a</a:t>
            </a:r>
            <a:r>
              <a:rPr sz="1800" spc="-40" dirty="0">
                <a:latin typeface="Segoe UI"/>
                <a:cs typeface="Segoe UI"/>
              </a:rPr>
              <a:t> </a:t>
            </a:r>
            <a:r>
              <a:rPr sz="1800" dirty="0">
                <a:latin typeface="Segoe UI"/>
                <a:cs typeface="Segoe UI"/>
              </a:rPr>
              <a:t>prévu</a:t>
            </a:r>
            <a:r>
              <a:rPr sz="1800" spc="-35" dirty="0">
                <a:latin typeface="Segoe UI"/>
                <a:cs typeface="Segoe UI"/>
              </a:rPr>
              <a:t> </a:t>
            </a:r>
            <a:r>
              <a:rPr sz="1800" dirty="0">
                <a:latin typeface="Segoe UI"/>
                <a:cs typeface="Segoe UI"/>
              </a:rPr>
              <a:t>4</a:t>
            </a:r>
            <a:r>
              <a:rPr sz="1800" spc="-35" dirty="0">
                <a:latin typeface="Segoe UI"/>
                <a:cs typeface="Segoe UI"/>
              </a:rPr>
              <a:t> </a:t>
            </a:r>
            <a:r>
              <a:rPr sz="1800" dirty="0">
                <a:latin typeface="Segoe UI"/>
                <a:cs typeface="Segoe UI"/>
              </a:rPr>
              <a:t>critères,</a:t>
            </a:r>
            <a:r>
              <a:rPr sz="1800" spc="-25" dirty="0">
                <a:latin typeface="Segoe UI"/>
                <a:cs typeface="Segoe UI"/>
              </a:rPr>
              <a:t> </a:t>
            </a:r>
            <a:r>
              <a:rPr sz="1800" dirty="0">
                <a:latin typeface="Segoe UI"/>
                <a:cs typeface="Segoe UI"/>
              </a:rPr>
              <a:t>dont</a:t>
            </a:r>
            <a:r>
              <a:rPr sz="1800" spc="-30" dirty="0">
                <a:latin typeface="Segoe UI"/>
                <a:cs typeface="Segoe UI"/>
              </a:rPr>
              <a:t> </a:t>
            </a:r>
            <a:r>
              <a:rPr sz="1800" dirty="0">
                <a:latin typeface="Segoe UI"/>
                <a:cs typeface="Segoe UI"/>
              </a:rPr>
              <a:t>un</a:t>
            </a:r>
            <a:r>
              <a:rPr sz="1800" spc="-45" dirty="0">
                <a:latin typeface="Segoe UI"/>
                <a:cs typeface="Segoe UI"/>
              </a:rPr>
              <a:t> </a:t>
            </a:r>
            <a:r>
              <a:rPr sz="1800" dirty="0">
                <a:latin typeface="Segoe UI"/>
                <a:cs typeface="Segoe UI"/>
              </a:rPr>
              <a:t>de</a:t>
            </a:r>
            <a:r>
              <a:rPr sz="1800" spc="-40" dirty="0">
                <a:latin typeface="Segoe UI"/>
                <a:cs typeface="Segoe UI"/>
              </a:rPr>
              <a:t> </a:t>
            </a:r>
            <a:r>
              <a:rPr sz="1800" dirty="0">
                <a:latin typeface="Segoe UI"/>
                <a:cs typeface="Segoe UI"/>
              </a:rPr>
              <a:t>«</a:t>
            </a:r>
            <a:r>
              <a:rPr sz="1800" spc="-30" dirty="0">
                <a:latin typeface="Segoe UI"/>
                <a:cs typeface="Segoe UI"/>
              </a:rPr>
              <a:t> </a:t>
            </a:r>
            <a:r>
              <a:rPr sz="1800" b="1" dirty="0">
                <a:latin typeface="Segoe UI"/>
                <a:cs typeface="Segoe UI"/>
              </a:rPr>
              <a:t>localisation</a:t>
            </a:r>
            <a:r>
              <a:rPr sz="1800" b="1" spc="-40" dirty="0">
                <a:latin typeface="Segoe UI"/>
                <a:cs typeface="Segoe UI"/>
              </a:rPr>
              <a:t> </a:t>
            </a:r>
            <a:r>
              <a:rPr sz="1800" b="1" dirty="0">
                <a:latin typeface="Segoe UI"/>
                <a:cs typeface="Segoe UI"/>
              </a:rPr>
              <a:t>géographique</a:t>
            </a:r>
            <a:r>
              <a:rPr sz="1800" b="1" spc="-40" dirty="0">
                <a:latin typeface="Segoe UI"/>
                <a:cs typeface="Segoe UI"/>
              </a:rPr>
              <a:t> </a:t>
            </a:r>
            <a:r>
              <a:rPr sz="1800" dirty="0">
                <a:latin typeface="Segoe UI"/>
                <a:cs typeface="Segoe UI"/>
              </a:rPr>
              <a:t>du</a:t>
            </a:r>
            <a:r>
              <a:rPr sz="1800" spc="-35" dirty="0">
                <a:latin typeface="Segoe UI"/>
                <a:cs typeface="Segoe UI"/>
              </a:rPr>
              <a:t> </a:t>
            </a:r>
            <a:r>
              <a:rPr sz="1800" dirty="0">
                <a:latin typeface="Segoe UI"/>
                <a:cs typeface="Segoe UI"/>
              </a:rPr>
              <a:t>ou</a:t>
            </a:r>
            <a:r>
              <a:rPr sz="1800" spc="-45" dirty="0">
                <a:latin typeface="Segoe UI"/>
                <a:cs typeface="Segoe UI"/>
              </a:rPr>
              <a:t> </a:t>
            </a:r>
            <a:r>
              <a:rPr sz="1800" dirty="0">
                <a:latin typeface="Segoe UI"/>
                <a:cs typeface="Segoe UI"/>
              </a:rPr>
              <a:t>des</a:t>
            </a:r>
            <a:r>
              <a:rPr sz="1800" spc="-30" dirty="0">
                <a:latin typeface="Segoe UI"/>
                <a:cs typeface="Segoe UI"/>
              </a:rPr>
              <a:t> </a:t>
            </a:r>
            <a:r>
              <a:rPr sz="1800" dirty="0">
                <a:latin typeface="Segoe UI"/>
                <a:cs typeface="Segoe UI"/>
              </a:rPr>
              <a:t>installations</a:t>
            </a:r>
            <a:r>
              <a:rPr sz="1800" spc="-35" dirty="0">
                <a:latin typeface="Segoe UI"/>
                <a:cs typeface="Segoe UI"/>
              </a:rPr>
              <a:t> </a:t>
            </a:r>
            <a:r>
              <a:rPr sz="1800" dirty="0">
                <a:latin typeface="Segoe UI"/>
                <a:cs typeface="Segoe UI"/>
              </a:rPr>
              <a:t>du</a:t>
            </a:r>
            <a:r>
              <a:rPr sz="1800" spc="-35" dirty="0">
                <a:latin typeface="Segoe UI"/>
                <a:cs typeface="Segoe UI"/>
              </a:rPr>
              <a:t> </a:t>
            </a:r>
            <a:r>
              <a:rPr sz="1800" spc="-10" dirty="0">
                <a:latin typeface="Segoe UI"/>
                <a:cs typeface="Segoe UI"/>
              </a:rPr>
              <a:t>candidat</a:t>
            </a:r>
            <a:endParaRPr sz="1800" dirty="0">
              <a:latin typeface="Segoe UI"/>
              <a:cs typeface="Segoe UI"/>
            </a:endParaRPr>
          </a:p>
          <a:p>
            <a:pPr marL="12700" algn="just">
              <a:lnSpc>
                <a:spcPct val="100000"/>
              </a:lnSpc>
            </a:pPr>
            <a:r>
              <a:rPr sz="1800" dirty="0">
                <a:latin typeface="Segoe UI"/>
                <a:cs typeface="Segoe UI"/>
              </a:rPr>
              <a:t>au</a:t>
            </a:r>
            <a:r>
              <a:rPr sz="1800" spc="-40" dirty="0">
                <a:latin typeface="Segoe UI"/>
                <a:cs typeface="Segoe UI"/>
              </a:rPr>
              <a:t> </a:t>
            </a:r>
            <a:r>
              <a:rPr sz="1800" dirty="0">
                <a:latin typeface="Segoe UI"/>
                <a:cs typeface="Segoe UI"/>
              </a:rPr>
              <a:t>regard</a:t>
            </a:r>
            <a:r>
              <a:rPr sz="1800" spc="-25" dirty="0">
                <a:latin typeface="Segoe UI"/>
                <a:cs typeface="Segoe UI"/>
              </a:rPr>
              <a:t> </a:t>
            </a:r>
            <a:r>
              <a:rPr sz="1800" dirty="0">
                <a:latin typeface="Segoe UI"/>
                <a:cs typeface="Segoe UI"/>
              </a:rPr>
              <a:t>de</a:t>
            </a:r>
            <a:r>
              <a:rPr sz="1800" spc="-35" dirty="0">
                <a:latin typeface="Segoe UI"/>
                <a:cs typeface="Segoe UI"/>
              </a:rPr>
              <a:t> </a:t>
            </a:r>
            <a:r>
              <a:rPr sz="1800" dirty="0">
                <a:latin typeface="Segoe UI"/>
                <a:cs typeface="Segoe UI"/>
              </a:rPr>
              <a:t>la</a:t>
            </a:r>
            <a:r>
              <a:rPr sz="1800" spc="-20" dirty="0">
                <a:latin typeface="Segoe UI"/>
                <a:cs typeface="Segoe UI"/>
              </a:rPr>
              <a:t> </a:t>
            </a:r>
            <a:r>
              <a:rPr sz="1800" dirty="0">
                <a:latin typeface="Segoe UI"/>
                <a:cs typeface="Segoe UI"/>
              </a:rPr>
              <a:t>nécessité</a:t>
            </a:r>
            <a:r>
              <a:rPr sz="1800" spc="-40" dirty="0">
                <a:latin typeface="Segoe UI"/>
                <a:cs typeface="Segoe UI"/>
              </a:rPr>
              <a:t> </a:t>
            </a:r>
            <a:r>
              <a:rPr sz="1800" dirty="0">
                <a:latin typeface="Segoe UI"/>
                <a:cs typeface="Segoe UI"/>
              </a:rPr>
              <a:t>d’une</a:t>
            </a:r>
            <a:r>
              <a:rPr sz="1800" spc="-30" dirty="0">
                <a:latin typeface="Segoe UI"/>
                <a:cs typeface="Segoe UI"/>
              </a:rPr>
              <a:t> </a:t>
            </a:r>
            <a:r>
              <a:rPr sz="1800" dirty="0">
                <a:latin typeface="Segoe UI"/>
                <a:cs typeface="Segoe UI"/>
              </a:rPr>
              <a:t>intervention</a:t>
            </a:r>
            <a:r>
              <a:rPr sz="1800" spc="-45" dirty="0">
                <a:latin typeface="Segoe UI"/>
                <a:cs typeface="Segoe UI"/>
              </a:rPr>
              <a:t> </a:t>
            </a:r>
            <a:r>
              <a:rPr sz="1800" dirty="0">
                <a:latin typeface="Segoe UI"/>
                <a:cs typeface="Segoe UI"/>
              </a:rPr>
              <a:t>rapide</a:t>
            </a:r>
            <a:r>
              <a:rPr sz="1800" spc="-25" dirty="0">
                <a:latin typeface="Segoe UI"/>
                <a:cs typeface="Segoe UI"/>
              </a:rPr>
              <a:t> </a:t>
            </a:r>
            <a:r>
              <a:rPr sz="1800" dirty="0">
                <a:latin typeface="Segoe UI"/>
                <a:cs typeface="Segoe UI"/>
              </a:rPr>
              <a:t>en</a:t>
            </a:r>
            <a:r>
              <a:rPr sz="1800" spc="-25" dirty="0">
                <a:latin typeface="Segoe UI"/>
                <a:cs typeface="Segoe UI"/>
              </a:rPr>
              <a:t> </a:t>
            </a:r>
            <a:r>
              <a:rPr sz="1800" dirty="0">
                <a:latin typeface="Segoe UI"/>
                <a:cs typeface="Segoe UI"/>
              </a:rPr>
              <a:t>tous</a:t>
            </a:r>
            <a:r>
              <a:rPr sz="1800" spc="-55" dirty="0">
                <a:latin typeface="Segoe UI"/>
                <a:cs typeface="Segoe UI"/>
              </a:rPr>
              <a:t> </a:t>
            </a:r>
            <a:r>
              <a:rPr sz="1800" dirty="0">
                <a:latin typeface="Segoe UI"/>
                <a:cs typeface="Segoe UI"/>
              </a:rPr>
              <a:t>points</a:t>
            </a:r>
            <a:r>
              <a:rPr sz="1800" spc="-25" dirty="0">
                <a:latin typeface="Segoe UI"/>
                <a:cs typeface="Segoe UI"/>
              </a:rPr>
              <a:t> </a:t>
            </a:r>
            <a:r>
              <a:rPr sz="1800" dirty="0">
                <a:latin typeface="Segoe UI"/>
                <a:cs typeface="Segoe UI"/>
              </a:rPr>
              <a:t>du</a:t>
            </a:r>
            <a:r>
              <a:rPr sz="1800" spc="-35" dirty="0">
                <a:latin typeface="Segoe UI"/>
                <a:cs typeface="Segoe UI"/>
              </a:rPr>
              <a:t> </a:t>
            </a:r>
            <a:r>
              <a:rPr sz="1800" spc="-20" dirty="0">
                <a:latin typeface="Segoe UI"/>
                <a:cs typeface="Segoe UI"/>
              </a:rPr>
              <a:t>secteur.</a:t>
            </a:r>
            <a:r>
              <a:rPr sz="1800" spc="-45" dirty="0">
                <a:latin typeface="Segoe UI"/>
                <a:cs typeface="Segoe UI"/>
              </a:rPr>
              <a:t> </a:t>
            </a:r>
            <a:r>
              <a:rPr sz="1800" spc="-50" dirty="0">
                <a:latin typeface="Segoe UI"/>
                <a:cs typeface="Segoe UI"/>
              </a:rPr>
              <a:t>»</a:t>
            </a:r>
            <a:endParaRPr sz="1800" dirty="0">
              <a:latin typeface="Segoe UI"/>
              <a:cs typeface="Segoe UI"/>
            </a:endParaRPr>
          </a:p>
          <a:p>
            <a:pPr marL="12700" marR="5080" algn="just">
              <a:lnSpc>
                <a:spcPct val="100000"/>
              </a:lnSpc>
              <a:spcBef>
                <a:spcPts val="1800"/>
              </a:spcBef>
            </a:pPr>
            <a:r>
              <a:rPr sz="1800" dirty="0">
                <a:latin typeface="Segoe UI"/>
                <a:cs typeface="Segoe UI"/>
              </a:rPr>
              <a:t>Dans</a:t>
            </a:r>
            <a:r>
              <a:rPr sz="1800" spc="285" dirty="0">
                <a:latin typeface="Segoe UI"/>
                <a:cs typeface="Segoe UI"/>
              </a:rPr>
              <a:t> </a:t>
            </a:r>
            <a:r>
              <a:rPr sz="1800" dirty="0">
                <a:latin typeface="Segoe UI"/>
                <a:cs typeface="Segoe UI"/>
              </a:rPr>
              <a:t>une</a:t>
            </a:r>
            <a:r>
              <a:rPr sz="1800" spc="295" dirty="0">
                <a:latin typeface="Segoe UI"/>
                <a:cs typeface="Segoe UI"/>
              </a:rPr>
              <a:t> </a:t>
            </a:r>
            <a:r>
              <a:rPr sz="1800" dirty="0">
                <a:solidFill>
                  <a:srgbClr val="FF9900"/>
                </a:solidFill>
                <a:latin typeface="Segoe UI"/>
                <a:cs typeface="Segoe UI"/>
              </a:rPr>
              <a:t>QR</a:t>
            </a:r>
            <a:r>
              <a:rPr sz="1800" spc="285" dirty="0">
                <a:solidFill>
                  <a:srgbClr val="FF9900"/>
                </a:solidFill>
                <a:latin typeface="Segoe UI"/>
                <a:cs typeface="Segoe UI"/>
              </a:rPr>
              <a:t> </a:t>
            </a:r>
            <a:r>
              <a:rPr sz="1800" dirty="0">
                <a:solidFill>
                  <a:srgbClr val="FF9900"/>
                </a:solidFill>
                <a:latin typeface="Segoe UI"/>
                <a:cs typeface="Segoe UI"/>
              </a:rPr>
              <a:t>du</a:t>
            </a:r>
            <a:r>
              <a:rPr sz="1800" spc="305" dirty="0">
                <a:solidFill>
                  <a:srgbClr val="FF9900"/>
                </a:solidFill>
                <a:latin typeface="Segoe UI"/>
                <a:cs typeface="Segoe UI"/>
              </a:rPr>
              <a:t> </a:t>
            </a:r>
            <a:r>
              <a:rPr sz="1800" dirty="0">
                <a:solidFill>
                  <a:srgbClr val="FF9900"/>
                </a:solidFill>
                <a:latin typeface="Segoe UI"/>
                <a:cs typeface="Segoe UI"/>
              </a:rPr>
              <a:t>01/07/2010</a:t>
            </a:r>
            <a:r>
              <a:rPr sz="1800" spc="310" dirty="0">
                <a:solidFill>
                  <a:srgbClr val="FF9900"/>
                </a:solidFill>
                <a:latin typeface="Segoe UI"/>
                <a:cs typeface="Segoe UI"/>
              </a:rPr>
              <a:t> </a:t>
            </a:r>
            <a:r>
              <a:rPr sz="1800" dirty="0">
                <a:solidFill>
                  <a:srgbClr val="FF9900"/>
                </a:solidFill>
                <a:latin typeface="Segoe UI"/>
                <a:cs typeface="Segoe UI"/>
              </a:rPr>
              <a:t>(JO</a:t>
            </a:r>
            <a:r>
              <a:rPr sz="1800" spc="295" dirty="0">
                <a:solidFill>
                  <a:srgbClr val="FF9900"/>
                </a:solidFill>
                <a:latin typeface="Segoe UI"/>
                <a:cs typeface="Segoe UI"/>
              </a:rPr>
              <a:t> </a:t>
            </a:r>
            <a:r>
              <a:rPr sz="1800" dirty="0">
                <a:solidFill>
                  <a:srgbClr val="FF9900"/>
                </a:solidFill>
                <a:latin typeface="Segoe UI"/>
                <a:cs typeface="Segoe UI"/>
              </a:rPr>
              <a:t>Sénat,</a:t>
            </a:r>
            <a:r>
              <a:rPr sz="1800" spc="305" dirty="0">
                <a:solidFill>
                  <a:srgbClr val="FF9900"/>
                </a:solidFill>
                <a:latin typeface="Segoe UI"/>
                <a:cs typeface="Segoe UI"/>
              </a:rPr>
              <a:t> </a:t>
            </a:r>
            <a:r>
              <a:rPr sz="1800" dirty="0">
                <a:solidFill>
                  <a:srgbClr val="FF9900"/>
                </a:solidFill>
                <a:latin typeface="Segoe UI"/>
                <a:cs typeface="Segoe UI"/>
              </a:rPr>
              <a:t>page</a:t>
            </a:r>
            <a:r>
              <a:rPr sz="1800" spc="285" dirty="0">
                <a:solidFill>
                  <a:srgbClr val="FF9900"/>
                </a:solidFill>
                <a:latin typeface="Segoe UI"/>
                <a:cs typeface="Segoe UI"/>
              </a:rPr>
              <a:t> </a:t>
            </a:r>
            <a:r>
              <a:rPr sz="1800" dirty="0">
                <a:solidFill>
                  <a:srgbClr val="FF9900"/>
                </a:solidFill>
                <a:latin typeface="Segoe UI"/>
                <a:cs typeface="Segoe UI"/>
              </a:rPr>
              <a:t>1697)</a:t>
            </a:r>
            <a:r>
              <a:rPr sz="1800" dirty="0">
                <a:latin typeface="Segoe UI"/>
                <a:cs typeface="Segoe UI"/>
              </a:rPr>
              <a:t>,</a:t>
            </a:r>
            <a:r>
              <a:rPr sz="1800" spc="300" dirty="0">
                <a:latin typeface="Segoe UI"/>
                <a:cs typeface="Segoe UI"/>
              </a:rPr>
              <a:t> </a:t>
            </a:r>
            <a:r>
              <a:rPr sz="1800" dirty="0">
                <a:latin typeface="Segoe UI"/>
                <a:cs typeface="Segoe UI"/>
              </a:rPr>
              <a:t>le</a:t>
            </a:r>
            <a:r>
              <a:rPr sz="1800" spc="295" dirty="0">
                <a:latin typeface="Segoe UI"/>
                <a:cs typeface="Segoe UI"/>
              </a:rPr>
              <a:t> </a:t>
            </a:r>
            <a:r>
              <a:rPr sz="1800" dirty="0">
                <a:latin typeface="Segoe UI"/>
                <a:cs typeface="Segoe UI"/>
              </a:rPr>
              <a:t>ministre</a:t>
            </a:r>
            <a:r>
              <a:rPr sz="1800" spc="285" dirty="0">
                <a:latin typeface="Segoe UI"/>
                <a:cs typeface="Segoe UI"/>
              </a:rPr>
              <a:t> </a:t>
            </a:r>
            <a:r>
              <a:rPr sz="1800" dirty="0">
                <a:latin typeface="Segoe UI"/>
                <a:cs typeface="Segoe UI"/>
              </a:rPr>
              <a:t>du</a:t>
            </a:r>
            <a:r>
              <a:rPr sz="1800" spc="300" dirty="0">
                <a:latin typeface="Segoe UI"/>
                <a:cs typeface="Segoe UI"/>
              </a:rPr>
              <a:t> </a:t>
            </a:r>
            <a:r>
              <a:rPr sz="1800" dirty="0">
                <a:latin typeface="Segoe UI"/>
                <a:cs typeface="Segoe UI"/>
              </a:rPr>
              <a:t>Budget</a:t>
            </a:r>
            <a:r>
              <a:rPr sz="1800" spc="295" dirty="0">
                <a:latin typeface="Segoe UI"/>
                <a:cs typeface="Segoe UI"/>
              </a:rPr>
              <a:t> </a:t>
            </a:r>
            <a:r>
              <a:rPr sz="1800" dirty="0">
                <a:latin typeface="Segoe UI"/>
                <a:cs typeface="Segoe UI"/>
              </a:rPr>
              <a:t>avait</a:t>
            </a:r>
            <a:r>
              <a:rPr sz="1800" spc="310" dirty="0">
                <a:latin typeface="Segoe UI"/>
                <a:cs typeface="Segoe UI"/>
              </a:rPr>
              <a:t> </a:t>
            </a:r>
            <a:r>
              <a:rPr sz="1800" dirty="0">
                <a:latin typeface="Segoe UI"/>
                <a:cs typeface="Segoe UI"/>
              </a:rPr>
              <a:t>précisé</a:t>
            </a:r>
            <a:r>
              <a:rPr sz="1800" spc="300" dirty="0">
                <a:latin typeface="Segoe UI"/>
                <a:cs typeface="Segoe UI"/>
              </a:rPr>
              <a:t> </a:t>
            </a:r>
            <a:r>
              <a:rPr sz="1800" dirty="0">
                <a:latin typeface="Segoe UI"/>
                <a:cs typeface="Segoe UI"/>
              </a:rPr>
              <a:t>que</a:t>
            </a:r>
            <a:r>
              <a:rPr sz="1800" spc="290" dirty="0">
                <a:latin typeface="Segoe UI"/>
                <a:cs typeface="Segoe UI"/>
              </a:rPr>
              <a:t> </a:t>
            </a:r>
            <a:r>
              <a:rPr sz="1800" dirty="0">
                <a:latin typeface="Segoe UI"/>
                <a:cs typeface="Segoe UI"/>
              </a:rPr>
              <a:t>:</a:t>
            </a:r>
            <a:r>
              <a:rPr sz="1800" spc="300" dirty="0">
                <a:latin typeface="Segoe UI"/>
                <a:cs typeface="Segoe UI"/>
              </a:rPr>
              <a:t> </a:t>
            </a:r>
            <a:r>
              <a:rPr sz="1800" dirty="0">
                <a:latin typeface="Segoe UI"/>
                <a:cs typeface="Segoe UI"/>
              </a:rPr>
              <a:t>«</a:t>
            </a:r>
            <a:r>
              <a:rPr sz="1800" spc="290" dirty="0">
                <a:latin typeface="Segoe UI"/>
                <a:cs typeface="Segoe UI"/>
              </a:rPr>
              <a:t> </a:t>
            </a:r>
            <a:r>
              <a:rPr sz="1800" dirty="0">
                <a:latin typeface="Segoe UI"/>
                <a:cs typeface="Segoe UI"/>
              </a:rPr>
              <a:t>une</a:t>
            </a:r>
            <a:r>
              <a:rPr sz="1800" spc="280" dirty="0">
                <a:latin typeface="Segoe UI"/>
                <a:cs typeface="Segoe UI"/>
              </a:rPr>
              <a:t> </a:t>
            </a:r>
            <a:r>
              <a:rPr sz="1800" spc="-10" dirty="0">
                <a:latin typeface="Segoe UI"/>
                <a:cs typeface="Segoe UI"/>
              </a:rPr>
              <a:t>obligation </a:t>
            </a:r>
            <a:r>
              <a:rPr sz="1800" dirty="0">
                <a:latin typeface="Segoe UI"/>
                <a:cs typeface="Segoe UI"/>
              </a:rPr>
              <a:t>d’implantation</a:t>
            </a:r>
            <a:r>
              <a:rPr sz="1800" spc="295" dirty="0">
                <a:latin typeface="Segoe UI"/>
                <a:cs typeface="Segoe UI"/>
              </a:rPr>
              <a:t> </a:t>
            </a:r>
            <a:r>
              <a:rPr sz="1800" dirty="0">
                <a:latin typeface="Segoe UI"/>
                <a:cs typeface="Segoe UI"/>
              </a:rPr>
              <a:t>géographique,</a:t>
            </a:r>
            <a:r>
              <a:rPr sz="1800" spc="305" dirty="0">
                <a:latin typeface="Segoe UI"/>
                <a:cs typeface="Segoe UI"/>
              </a:rPr>
              <a:t> </a:t>
            </a:r>
            <a:r>
              <a:rPr sz="1800" dirty="0">
                <a:latin typeface="Segoe UI"/>
                <a:cs typeface="Segoe UI"/>
              </a:rPr>
              <a:t>si</a:t>
            </a:r>
            <a:r>
              <a:rPr sz="1800" spc="300" dirty="0">
                <a:latin typeface="Segoe UI"/>
                <a:cs typeface="Segoe UI"/>
              </a:rPr>
              <a:t> </a:t>
            </a:r>
            <a:r>
              <a:rPr sz="1800" dirty="0">
                <a:latin typeface="Segoe UI"/>
                <a:cs typeface="Segoe UI"/>
              </a:rPr>
              <a:t>elle</a:t>
            </a:r>
            <a:r>
              <a:rPr sz="1800" spc="300" dirty="0">
                <a:latin typeface="Segoe UI"/>
                <a:cs typeface="Segoe UI"/>
              </a:rPr>
              <a:t> </a:t>
            </a:r>
            <a:r>
              <a:rPr sz="1800" dirty="0">
                <a:latin typeface="Segoe UI"/>
                <a:cs typeface="Segoe UI"/>
              </a:rPr>
              <a:t>est</a:t>
            </a:r>
            <a:r>
              <a:rPr sz="1800" spc="305" dirty="0">
                <a:latin typeface="Segoe UI"/>
                <a:cs typeface="Segoe UI"/>
              </a:rPr>
              <a:t> </a:t>
            </a:r>
            <a:r>
              <a:rPr sz="1800" b="1" dirty="0">
                <a:latin typeface="Segoe UI"/>
                <a:cs typeface="Segoe UI"/>
              </a:rPr>
              <a:t>justifiée</a:t>
            </a:r>
            <a:r>
              <a:rPr sz="1800" b="1" spc="305" dirty="0">
                <a:latin typeface="Segoe UI"/>
                <a:cs typeface="Segoe UI"/>
              </a:rPr>
              <a:t> </a:t>
            </a:r>
            <a:r>
              <a:rPr sz="1800" dirty="0">
                <a:latin typeface="Segoe UI"/>
                <a:cs typeface="Segoe UI"/>
              </a:rPr>
              <a:t>par</a:t>
            </a:r>
            <a:r>
              <a:rPr sz="1800" spc="300" dirty="0">
                <a:latin typeface="Segoe UI"/>
                <a:cs typeface="Segoe UI"/>
              </a:rPr>
              <a:t> </a:t>
            </a:r>
            <a:r>
              <a:rPr sz="1800" dirty="0">
                <a:latin typeface="Segoe UI"/>
                <a:cs typeface="Segoe UI"/>
              </a:rPr>
              <a:t>l’objet</a:t>
            </a:r>
            <a:r>
              <a:rPr sz="1800" spc="310" dirty="0">
                <a:latin typeface="Segoe UI"/>
                <a:cs typeface="Segoe UI"/>
              </a:rPr>
              <a:t> </a:t>
            </a:r>
            <a:r>
              <a:rPr sz="1800" dirty="0">
                <a:latin typeface="Segoe UI"/>
                <a:cs typeface="Segoe UI"/>
              </a:rPr>
              <a:t>du</a:t>
            </a:r>
            <a:r>
              <a:rPr sz="1800" spc="305" dirty="0">
                <a:latin typeface="Segoe UI"/>
                <a:cs typeface="Segoe UI"/>
              </a:rPr>
              <a:t> </a:t>
            </a:r>
            <a:r>
              <a:rPr sz="1800" dirty="0">
                <a:latin typeface="Segoe UI"/>
                <a:cs typeface="Segoe UI"/>
              </a:rPr>
              <a:t>marché</a:t>
            </a:r>
            <a:r>
              <a:rPr sz="1800" spc="295" dirty="0">
                <a:latin typeface="Segoe UI"/>
                <a:cs typeface="Segoe UI"/>
              </a:rPr>
              <a:t> </a:t>
            </a:r>
            <a:r>
              <a:rPr sz="1800" dirty="0">
                <a:latin typeface="Segoe UI"/>
                <a:cs typeface="Segoe UI"/>
              </a:rPr>
              <a:t>ou</a:t>
            </a:r>
            <a:r>
              <a:rPr sz="1800" spc="305" dirty="0">
                <a:latin typeface="Segoe UI"/>
                <a:cs typeface="Segoe UI"/>
              </a:rPr>
              <a:t> </a:t>
            </a:r>
            <a:r>
              <a:rPr sz="1800" dirty="0">
                <a:latin typeface="Segoe UI"/>
                <a:cs typeface="Segoe UI"/>
              </a:rPr>
              <a:t>par</a:t>
            </a:r>
            <a:r>
              <a:rPr sz="1800" spc="295" dirty="0">
                <a:latin typeface="Segoe UI"/>
                <a:cs typeface="Segoe UI"/>
              </a:rPr>
              <a:t> </a:t>
            </a:r>
            <a:r>
              <a:rPr sz="1800" dirty="0">
                <a:latin typeface="Segoe UI"/>
                <a:cs typeface="Segoe UI"/>
              </a:rPr>
              <a:t>ses</a:t>
            </a:r>
            <a:r>
              <a:rPr sz="1800" spc="300" dirty="0">
                <a:latin typeface="Segoe UI"/>
                <a:cs typeface="Segoe UI"/>
              </a:rPr>
              <a:t> </a:t>
            </a:r>
            <a:r>
              <a:rPr sz="1800" dirty="0">
                <a:latin typeface="Segoe UI"/>
                <a:cs typeface="Segoe UI"/>
              </a:rPr>
              <a:t>conditions</a:t>
            </a:r>
            <a:r>
              <a:rPr sz="1800" spc="305" dirty="0">
                <a:latin typeface="Segoe UI"/>
                <a:cs typeface="Segoe UI"/>
              </a:rPr>
              <a:t> </a:t>
            </a:r>
            <a:r>
              <a:rPr sz="1800" dirty="0">
                <a:latin typeface="Segoe UI"/>
                <a:cs typeface="Segoe UI"/>
              </a:rPr>
              <a:t>d’exécution,</a:t>
            </a:r>
            <a:r>
              <a:rPr sz="1800" spc="295" dirty="0">
                <a:latin typeface="Segoe UI"/>
                <a:cs typeface="Segoe UI"/>
              </a:rPr>
              <a:t> </a:t>
            </a:r>
            <a:r>
              <a:rPr sz="1800" spc="-20" dirty="0">
                <a:latin typeface="Segoe UI"/>
                <a:cs typeface="Segoe UI"/>
              </a:rPr>
              <a:t>peut </a:t>
            </a:r>
            <a:r>
              <a:rPr sz="1800" dirty="0">
                <a:latin typeface="Segoe UI"/>
                <a:cs typeface="Segoe UI"/>
              </a:rPr>
              <a:t>néanmoins</a:t>
            </a:r>
            <a:r>
              <a:rPr sz="1800" spc="-55" dirty="0">
                <a:latin typeface="Segoe UI"/>
                <a:cs typeface="Segoe UI"/>
              </a:rPr>
              <a:t> </a:t>
            </a:r>
            <a:r>
              <a:rPr sz="1800" dirty="0">
                <a:latin typeface="Segoe UI"/>
                <a:cs typeface="Segoe UI"/>
              </a:rPr>
              <a:t>constituer</a:t>
            </a:r>
            <a:r>
              <a:rPr sz="1800" spc="-50" dirty="0">
                <a:latin typeface="Segoe UI"/>
                <a:cs typeface="Segoe UI"/>
              </a:rPr>
              <a:t> </a:t>
            </a:r>
            <a:r>
              <a:rPr sz="1800" dirty="0">
                <a:latin typeface="Segoe UI"/>
                <a:cs typeface="Segoe UI"/>
              </a:rPr>
              <a:t>une</a:t>
            </a:r>
            <a:r>
              <a:rPr sz="1800" spc="-70" dirty="0">
                <a:latin typeface="Segoe UI"/>
                <a:cs typeface="Segoe UI"/>
              </a:rPr>
              <a:t> </a:t>
            </a:r>
            <a:r>
              <a:rPr sz="1800" dirty="0">
                <a:latin typeface="Segoe UI"/>
                <a:cs typeface="Segoe UI"/>
              </a:rPr>
              <a:t>condition</a:t>
            </a:r>
            <a:r>
              <a:rPr sz="1800" spc="-40" dirty="0">
                <a:latin typeface="Segoe UI"/>
                <a:cs typeface="Segoe UI"/>
              </a:rPr>
              <a:t> </a:t>
            </a:r>
            <a:r>
              <a:rPr sz="1800" dirty="0">
                <a:latin typeface="Segoe UI"/>
                <a:cs typeface="Segoe UI"/>
              </a:rPr>
              <a:t>à</a:t>
            </a:r>
            <a:r>
              <a:rPr sz="1800" spc="-55" dirty="0">
                <a:latin typeface="Segoe UI"/>
                <a:cs typeface="Segoe UI"/>
              </a:rPr>
              <a:t> </a:t>
            </a:r>
            <a:r>
              <a:rPr sz="1800" spc="-10" dirty="0">
                <a:latin typeface="Segoe UI"/>
                <a:cs typeface="Segoe UI"/>
              </a:rPr>
              <a:t>l’obtention</a:t>
            </a:r>
            <a:r>
              <a:rPr sz="1800" spc="-40" dirty="0">
                <a:latin typeface="Segoe UI"/>
                <a:cs typeface="Segoe UI"/>
              </a:rPr>
              <a:t> </a:t>
            </a:r>
            <a:r>
              <a:rPr sz="1800" dirty="0">
                <a:latin typeface="Segoe UI"/>
                <a:cs typeface="Segoe UI"/>
              </a:rPr>
              <a:t>du</a:t>
            </a:r>
            <a:r>
              <a:rPr sz="1800" spc="-40" dirty="0">
                <a:latin typeface="Segoe UI"/>
                <a:cs typeface="Segoe UI"/>
              </a:rPr>
              <a:t> </a:t>
            </a:r>
            <a:r>
              <a:rPr sz="1800" dirty="0">
                <a:latin typeface="Segoe UI"/>
                <a:cs typeface="Segoe UI"/>
              </a:rPr>
              <a:t>marché.</a:t>
            </a:r>
            <a:r>
              <a:rPr sz="1800" spc="-45" dirty="0">
                <a:latin typeface="Segoe UI"/>
                <a:cs typeface="Segoe UI"/>
              </a:rPr>
              <a:t> </a:t>
            </a:r>
            <a:r>
              <a:rPr sz="1800" spc="-50" dirty="0">
                <a:latin typeface="Segoe UI"/>
                <a:cs typeface="Segoe UI"/>
              </a:rPr>
              <a:t>»</a:t>
            </a:r>
            <a:endParaRPr sz="1800" dirty="0">
              <a:latin typeface="Segoe UI"/>
              <a:cs typeface="Segoe UI"/>
            </a:endParaRPr>
          </a:p>
          <a:p>
            <a:pPr marL="12700" marR="6350" algn="just">
              <a:lnSpc>
                <a:spcPct val="100000"/>
              </a:lnSpc>
              <a:spcBef>
                <a:spcPts val="1800"/>
              </a:spcBef>
            </a:pPr>
            <a:r>
              <a:rPr sz="1800" dirty="0">
                <a:latin typeface="Segoe UI"/>
                <a:cs typeface="Segoe UI"/>
              </a:rPr>
              <a:t>La</a:t>
            </a:r>
            <a:r>
              <a:rPr sz="1800" spc="5" dirty="0">
                <a:latin typeface="Segoe UI"/>
                <a:cs typeface="Segoe UI"/>
              </a:rPr>
              <a:t> </a:t>
            </a:r>
            <a:r>
              <a:rPr sz="1800" dirty="0">
                <a:latin typeface="Segoe UI"/>
                <a:cs typeface="Segoe UI"/>
              </a:rPr>
              <a:t>CAA</a:t>
            </a:r>
            <a:r>
              <a:rPr sz="1800" spc="5" dirty="0">
                <a:latin typeface="Segoe UI"/>
                <a:cs typeface="Segoe UI"/>
              </a:rPr>
              <a:t> </a:t>
            </a:r>
            <a:r>
              <a:rPr sz="1800" dirty="0">
                <a:latin typeface="Segoe UI"/>
                <a:cs typeface="Segoe UI"/>
              </a:rPr>
              <a:t>considère</a:t>
            </a:r>
            <a:r>
              <a:rPr sz="1800" spc="10" dirty="0">
                <a:latin typeface="Segoe UI"/>
                <a:cs typeface="Segoe UI"/>
              </a:rPr>
              <a:t> </a:t>
            </a:r>
            <a:r>
              <a:rPr sz="1800" dirty="0">
                <a:latin typeface="Segoe UI"/>
                <a:cs typeface="Segoe UI"/>
              </a:rPr>
              <a:t>aussi que</a:t>
            </a:r>
            <a:r>
              <a:rPr sz="1800" spc="-10" dirty="0">
                <a:latin typeface="Segoe UI"/>
                <a:cs typeface="Segoe UI"/>
              </a:rPr>
              <a:t> </a:t>
            </a:r>
            <a:r>
              <a:rPr sz="1800" i="1" dirty="0">
                <a:latin typeface="Segoe UI"/>
                <a:cs typeface="Segoe UI"/>
              </a:rPr>
              <a:t>«</a:t>
            </a:r>
            <a:r>
              <a:rPr sz="1800" i="1" spc="-20" dirty="0">
                <a:latin typeface="Segoe UI"/>
                <a:cs typeface="Segoe UI"/>
              </a:rPr>
              <a:t> </a:t>
            </a:r>
            <a:r>
              <a:rPr sz="1800" i="1" dirty="0">
                <a:latin typeface="Segoe UI"/>
                <a:cs typeface="Segoe UI"/>
              </a:rPr>
              <a:t>dans</a:t>
            </a:r>
            <a:r>
              <a:rPr sz="1800" i="1" spc="5" dirty="0">
                <a:latin typeface="Segoe UI"/>
                <a:cs typeface="Segoe UI"/>
              </a:rPr>
              <a:t> </a:t>
            </a:r>
            <a:r>
              <a:rPr sz="1800" i="1" dirty="0">
                <a:latin typeface="Segoe UI"/>
                <a:cs typeface="Segoe UI"/>
              </a:rPr>
              <a:t>un</a:t>
            </a:r>
            <a:r>
              <a:rPr sz="1800" i="1" spc="-5" dirty="0">
                <a:latin typeface="Segoe UI"/>
                <a:cs typeface="Segoe UI"/>
              </a:rPr>
              <a:t> </a:t>
            </a:r>
            <a:r>
              <a:rPr sz="1800" i="1" dirty="0">
                <a:latin typeface="Segoe UI"/>
                <a:cs typeface="Segoe UI"/>
              </a:rPr>
              <a:t>contrat</a:t>
            </a:r>
            <a:r>
              <a:rPr sz="1800" i="1" spc="-5" dirty="0">
                <a:latin typeface="Segoe UI"/>
                <a:cs typeface="Segoe UI"/>
              </a:rPr>
              <a:t> </a:t>
            </a:r>
            <a:r>
              <a:rPr sz="1800" i="1" dirty="0">
                <a:latin typeface="Segoe UI"/>
                <a:cs typeface="Segoe UI"/>
              </a:rPr>
              <a:t>ayant</a:t>
            </a:r>
            <a:r>
              <a:rPr sz="1800" i="1" spc="5" dirty="0">
                <a:latin typeface="Segoe UI"/>
                <a:cs typeface="Segoe UI"/>
              </a:rPr>
              <a:t> </a:t>
            </a:r>
            <a:r>
              <a:rPr sz="1800" i="1" dirty="0">
                <a:latin typeface="Segoe UI"/>
                <a:cs typeface="Segoe UI"/>
              </a:rPr>
              <a:t>pour objet le</a:t>
            </a:r>
            <a:r>
              <a:rPr sz="1800" i="1" spc="-5" dirty="0">
                <a:latin typeface="Segoe UI"/>
                <a:cs typeface="Segoe UI"/>
              </a:rPr>
              <a:t> </a:t>
            </a:r>
            <a:r>
              <a:rPr sz="1800" i="1" dirty="0">
                <a:latin typeface="Segoe UI"/>
                <a:cs typeface="Segoe UI"/>
              </a:rPr>
              <a:t>dépannage,</a:t>
            </a:r>
            <a:r>
              <a:rPr sz="1800" i="1" spc="5" dirty="0">
                <a:latin typeface="Segoe UI"/>
                <a:cs typeface="Segoe UI"/>
              </a:rPr>
              <a:t> </a:t>
            </a:r>
            <a:r>
              <a:rPr sz="1800" i="1" dirty="0">
                <a:latin typeface="Segoe UI"/>
                <a:cs typeface="Segoe UI"/>
              </a:rPr>
              <a:t>le</a:t>
            </a:r>
            <a:r>
              <a:rPr sz="1800" i="1" spc="-5" dirty="0">
                <a:latin typeface="Segoe UI"/>
                <a:cs typeface="Segoe UI"/>
              </a:rPr>
              <a:t> </a:t>
            </a:r>
            <a:r>
              <a:rPr sz="1800" i="1" dirty="0">
                <a:latin typeface="Segoe UI"/>
                <a:cs typeface="Segoe UI"/>
              </a:rPr>
              <a:t>remorquage</a:t>
            </a:r>
            <a:r>
              <a:rPr sz="1800" i="1" spc="-5" dirty="0">
                <a:latin typeface="Segoe UI"/>
                <a:cs typeface="Segoe UI"/>
              </a:rPr>
              <a:t> </a:t>
            </a:r>
            <a:r>
              <a:rPr sz="1800" i="1" dirty="0">
                <a:latin typeface="Segoe UI"/>
                <a:cs typeface="Segoe UI"/>
              </a:rPr>
              <a:t>et</a:t>
            </a:r>
            <a:r>
              <a:rPr sz="1800" i="1" spc="-5" dirty="0">
                <a:latin typeface="Segoe UI"/>
                <a:cs typeface="Segoe UI"/>
              </a:rPr>
              <a:t> </a:t>
            </a:r>
            <a:r>
              <a:rPr sz="1800" i="1" dirty="0">
                <a:latin typeface="Segoe UI"/>
                <a:cs typeface="Segoe UI"/>
              </a:rPr>
              <a:t>la</a:t>
            </a:r>
            <a:r>
              <a:rPr sz="1800" i="1" spc="-10" dirty="0">
                <a:latin typeface="Segoe UI"/>
                <a:cs typeface="Segoe UI"/>
              </a:rPr>
              <a:t> </a:t>
            </a:r>
            <a:r>
              <a:rPr sz="1800" i="1" dirty="0">
                <a:latin typeface="Segoe UI"/>
                <a:cs typeface="Segoe UI"/>
              </a:rPr>
              <a:t>mise en</a:t>
            </a:r>
            <a:r>
              <a:rPr sz="1800" i="1" spc="15" dirty="0">
                <a:latin typeface="Segoe UI"/>
                <a:cs typeface="Segoe UI"/>
              </a:rPr>
              <a:t> </a:t>
            </a:r>
            <a:r>
              <a:rPr sz="1800" i="1" dirty="0">
                <a:latin typeface="Segoe UI"/>
                <a:cs typeface="Segoe UI"/>
              </a:rPr>
              <a:t>fourrière</a:t>
            </a:r>
            <a:r>
              <a:rPr sz="1800" i="1" spc="-10" dirty="0">
                <a:latin typeface="Segoe UI"/>
                <a:cs typeface="Segoe UI"/>
              </a:rPr>
              <a:t> </a:t>
            </a:r>
            <a:r>
              <a:rPr sz="1800" i="1" spc="-25" dirty="0">
                <a:latin typeface="Segoe UI"/>
                <a:cs typeface="Segoe UI"/>
              </a:rPr>
              <a:t>de </a:t>
            </a:r>
            <a:r>
              <a:rPr sz="1800" i="1" dirty="0">
                <a:latin typeface="Segoe UI"/>
                <a:cs typeface="Segoe UI"/>
              </a:rPr>
              <a:t>véhicules,</a:t>
            </a:r>
            <a:r>
              <a:rPr sz="1800" i="1" spc="145" dirty="0">
                <a:latin typeface="Segoe UI"/>
                <a:cs typeface="Segoe UI"/>
              </a:rPr>
              <a:t> </a:t>
            </a:r>
            <a:r>
              <a:rPr sz="1800" i="1" dirty="0">
                <a:latin typeface="Segoe UI"/>
                <a:cs typeface="Segoe UI"/>
              </a:rPr>
              <a:t>le</a:t>
            </a:r>
            <a:r>
              <a:rPr sz="1800" i="1" spc="150" dirty="0">
                <a:latin typeface="Segoe UI"/>
                <a:cs typeface="Segoe UI"/>
              </a:rPr>
              <a:t> </a:t>
            </a:r>
            <a:r>
              <a:rPr sz="1800" i="1" dirty="0">
                <a:latin typeface="Segoe UI"/>
                <a:cs typeface="Segoe UI"/>
              </a:rPr>
              <a:t>critère</a:t>
            </a:r>
            <a:r>
              <a:rPr sz="1800" i="1" spc="170" dirty="0">
                <a:latin typeface="Segoe UI"/>
                <a:cs typeface="Segoe UI"/>
              </a:rPr>
              <a:t> </a:t>
            </a:r>
            <a:r>
              <a:rPr sz="1800" i="1" dirty="0">
                <a:latin typeface="Segoe UI"/>
                <a:cs typeface="Segoe UI"/>
              </a:rPr>
              <a:t>tenant</a:t>
            </a:r>
            <a:r>
              <a:rPr sz="1800" i="1" spc="155" dirty="0">
                <a:latin typeface="Segoe UI"/>
                <a:cs typeface="Segoe UI"/>
              </a:rPr>
              <a:t> </a:t>
            </a:r>
            <a:r>
              <a:rPr sz="1800" i="1" dirty="0">
                <a:latin typeface="Segoe UI"/>
                <a:cs typeface="Segoe UI"/>
              </a:rPr>
              <a:t>à</a:t>
            </a:r>
            <a:r>
              <a:rPr sz="1800" i="1" spc="155" dirty="0">
                <a:latin typeface="Segoe UI"/>
                <a:cs typeface="Segoe UI"/>
              </a:rPr>
              <a:t> </a:t>
            </a:r>
            <a:r>
              <a:rPr sz="1800" i="1" dirty="0">
                <a:latin typeface="Segoe UI"/>
                <a:cs typeface="Segoe UI"/>
              </a:rPr>
              <a:t>la</a:t>
            </a:r>
            <a:r>
              <a:rPr sz="1800" i="1" spc="140" dirty="0">
                <a:latin typeface="Segoe UI"/>
                <a:cs typeface="Segoe UI"/>
              </a:rPr>
              <a:t> </a:t>
            </a:r>
            <a:r>
              <a:rPr sz="1800" i="1" dirty="0">
                <a:latin typeface="Segoe UI"/>
                <a:cs typeface="Segoe UI"/>
              </a:rPr>
              <a:t>localisation</a:t>
            </a:r>
            <a:r>
              <a:rPr sz="1800" i="1" spc="160" dirty="0">
                <a:latin typeface="Segoe UI"/>
                <a:cs typeface="Segoe UI"/>
              </a:rPr>
              <a:t> </a:t>
            </a:r>
            <a:r>
              <a:rPr sz="1800" i="1" dirty="0">
                <a:latin typeface="Segoe UI"/>
                <a:cs typeface="Segoe UI"/>
              </a:rPr>
              <a:t>géographique</a:t>
            </a:r>
            <a:r>
              <a:rPr sz="1800" i="1" spc="145" dirty="0">
                <a:latin typeface="Segoe UI"/>
                <a:cs typeface="Segoe UI"/>
              </a:rPr>
              <a:t> </a:t>
            </a:r>
            <a:r>
              <a:rPr sz="1800" i="1" dirty="0">
                <a:latin typeface="Segoe UI"/>
                <a:cs typeface="Segoe UI"/>
              </a:rPr>
              <a:t>des</a:t>
            </a:r>
            <a:r>
              <a:rPr sz="1800" i="1" spc="140" dirty="0">
                <a:latin typeface="Segoe UI"/>
                <a:cs typeface="Segoe UI"/>
              </a:rPr>
              <a:t> </a:t>
            </a:r>
            <a:r>
              <a:rPr sz="1800" i="1" dirty="0">
                <a:latin typeface="Segoe UI"/>
                <a:cs typeface="Segoe UI"/>
              </a:rPr>
              <a:t>installations</a:t>
            </a:r>
            <a:r>
              <a:rPr sz="1800" i="1" spc="170" dirty="0">
                <a:latin typeface="Segoe UI"/>
                <a:cs typeface="Segoe UI"/>
              </a:rPr>
              <a:t> </a:t>
            </a:r>
            <a:r>
              <a:rPr sz="1800" i="1" dirty="0">
                <a:latin typeface="Segoe UI"/>
                <a:cs typeface="Segoe UI"/>
              </a:rPr>
              <a:t>du</a:t>
            </a:r>
            <a:r>
              <a:rPr sz="1800" i="1" spc="150" dirty="0">
                <a:latin typeface="Segoe UI"/>
                <a:cs typeface="Segoe UI"/>
              </a:rPr>
              <a:t> </a:t>
            </a:r>
            <a:r>
              <a:rPr sz="1800" i="1" dirty="0">
                <a:latin typeface="Segoe UI"/>
                <a:cs typeface="Segoe UI"/>
              </a:rPr>
              <a:t>candidat</a:t>
            </a:r>
            <a:r>
              <a:rPr sz="1800" i="1" spc="150" dirty="0">
                <a:latin typeface="Segoe UI"/>
                <a:cs typeface="Segoe UI"/>
              </a:rPr>
              <a:t> </a:t>
            </a:r>
            <a:r>
              <a:rPr sz="1800" i="1" dirty="0">
                <a:latin typeface="Segoe UI"/>
                <a:cs typeface="Segoe UI"/>
              </a:rPr>
              <a:t>est</a:t>
            </a:r>
            <a:r>
              <a:rPr sz="1800" i="1" spc="155" dirty="0">
                <a:latin typeface="Segoe UI"/>
                <a:cs typeface="Segoe UI"/>
              </a:rPr>
              <a:t> </a:t>
            </a:r>
            <a:r>
              <a:rPr sz="1800" i="1" dirty="0">
                <a:latin typeface="Segoe UI"/>
                <a:cs typeface="Segoe UI"/>
              </a:rPr>
              <a:t>justifié</a:t>
            </a:r>
            <a:r>
              <a:rPr sz="1800" i="1" spc="145" dirty="0">
                <a:latin typeface="Segoe UI"/>
                <a:cs typeface="Segoe UI"/>
              </a:rPr>
              <a:t> </a:t>
            </a:r>
            <a:r>
              <a:rPr sz="1800" i="1" dirty="0">
                <a:latin typeface="Segoe UI"/>
                <a:cs typeface="Segoe UI"/>
              </a:rPr>
              <a:t>au</a:t>
            </a:r>
            <a:r>
              <a:rPr sz="1800" i="1" spc="165" dirty="0">
                <a:latin typeface="Segoe UI"/>
                <a:cs typeface="Segoe UI"/>
              </a:rPr>
              <a:t> </a:t>
            </a:r>
            <a:r>
              <a:rPr sz="1800" i="1" dirty="0">
                <a:latin typeface="Segoe UI"/>
                <a:cs typeface="Segoe UI"/>
              </a:rPr>
              <a:t>regard</a:t>
            </a:r>
            <a:r>
              <a:rPr sz="1800" i="1" spc="140" dirty="0">
                <a:latin typeface="Segoe UI"/>
                <a:cs typeface="Segoe UI"/>
              </a:rPr>
              <a:t> </a:t>
            </a:r>
            <a:r>
              <a:rPr sz="1800" i="1" dirty="0">
                <a:latin typeface="Segoe UI"/>
                <a:cs typeface="Segoe UI"/>
              </a:rPr>
              <a:t>du</a:t>
            </a:r>
            <a:r>
              <a:rPr sz="1800" i="1" spc="165" dirty="0">
                <a:latin typeface="Segoe UI"/>
                <a:cs typeface="Segoe UI"/>
              </a:rPr>
              <a:t> </a:t>
            </a:r>
            <a:r>
              <a:rPr sz="1800" i="1" spc="-10" dirty="0">
                <a:latin typeface="Segoe UI"/>
                <a:cs typeface="Segoe UI"/>
              </a:rPr>
              <a:t>délai </a:t>
            </a:r>
            <a:r>
              <a:rPr sz="1800" i="1" dirty="0">
                <a:latin typeface="Segoe UI"/>
                <a:cs typeface="Segoe UI"/>
              </a:rPr>
              <a:t>d’intervention</a:t>
            </a:r>
            <a:r>
              <a:rPr sz="1800" i="1" spc="5" dirty="0">
                <a:latin typeface="Segoe UI"/>
                <a:cs typeface="Segoe UI"/>
              </a:rPr>
              <a:t> </a:t>
            </a:r>
            <a:r>
              <a:rPr sz="1800" i="1" dirty="0">
                <a:latin typeface="Segoe UI"/>
                <a:cs typeface="Segoe UI"/>
              </a:rPr>
              <a:t>très</a:t>
            </a:r>
            <a:r>
              <a:rPr sz="1800" i="1" spc="-20" dirty="0">
                <a:latin typeface="Segoe UI"/>
                <a:cs typeface="Segoe UI"/>
              </a:rPr>
              <a:t> </a:t>
            </a:r>
            <a:r>
              <a:rPr sz="1800" i="1" dirty="0">
                <a:latin typeface="Segoe UI"/>
                <a:cs typeface="Segoe UI"/>
              </a:rPr>
              <a:t>rapide</a:t>
            </a:r>
            <a:r>
              <a:rPr sz="1800" i="1" spc="-25" dirty="0">
                <a:latin typeface="Segoe UI"/>
                <a:cs typeface="Segoe UI"/>
              </a:rPr>
              <a:t> </a:t>
            </a:r>
            <a:r>
              <a:rPr sz="1800" i="1" dirty="0">
                <a:latin typeface="Segoe UI"/>
                <a:cs typeface="Segoe UI"/>
              </a:rPr>
              <a:t>(limité</a:t>
            </a:r>
            <a:r>
              <a:rPr sz="1800" i="1" spc="-10" dirty="0">
                <a:latin typeface="Segoe UI"/>
                <a:cs typeface="Segoe UI"/>
              </a:rPr>
              <a:t> </a:t>
            </a:r>
            <a:r>
              <a:rPr sz="1800" i="1" dirty="0">
                <a:latin typeface="Segoe UI"/>
                <a:cs typeface="Segoe UI"/>
              </a:rPr>
              <a:t>à</a:t>
            </a:r>
            <a:r>
              <a:rPr sz="1800" i="1" spc="-10" dirty="0">
                <a:latin typeface="Segoe UI"/>
                <a:cs typeface="Segoe UI"/>
              </a:rPr>
              <a:t> </a:t>
            </a:r>
            <a:r>
              <a:rPr sz="1800" i="1" dirty="0">
                <a:latin typeface="Segoe UI"/>
                <a:cs typeface="Segoe UI"/>
              </a:rPr>
              <a:t>30min) concernant les</a:t>
            </a:r>
            <a:r>
              <a:rPr sz="1800" i="1" spc="-15" dirty="0">
                <a:latin typeface="Segoe UI"/>
                <a:cs typeface="Segoe UI"/>
              </a:rPr>
              <a:t> </a:t>
            </a:r>
            <a:r>
              <a:rPr sz="1800" i="1" dirty="0">
                <a:latin typeface="Segoe UI"/>
                <a:cs typeface="Segoe UI"/>
              </a:rPr>
              <a:t>véhicules</a:t>
            </a:r>
            <a:r>
              <a:rPr sz="1800" i="1" spc="-15" dirty="0">
                <a:latin typeface="Segoe UI"/>
                <a:cs typeface="Segoe UI"/>
              </a:rPr>
              <a:t> </a:t>
            </a:r>
            <a:r>
              <a:rPr sz="1800" i="1" dirty="0">
                <a:latin typeface="Segoe UI"/>
                <a:cs typeface="Segoe UI"/>
              </a:rPr>
              <a:t>en</a:t>
            </a:r>
            <a:r>
              <a:rPr sz="1800" i="1" spc="-20" dirty="0">
                <a:latin typeface="Segoe UI"/>
                <a:cs typeface="Segoe UI"/>
              </a:rPr>
              <a:t> </a:t>
            </a:r>
            <a:r>
              <a:rPr sz="1800" i="1" dirty="0">
                <a:latin typeface="Segoe UI"/>
                <a:cs typeface="Segoe UI"/>
              </a:rPr>
              <a:t>panne</a:t>
            </a:r>
            <a:r>
              <a:rPr sz="1800" i="1" spc="10" dirty="0">
                <a:latin typeface="Segoe UI"/>
                <a:cs typeface="Segoe UI"/>
              </a:rPr>
              <a:t> </a:t>
            </a:r>
            <a:r>
              <a:rPr sz="1800" i="1" dirty="0">
                <a:latin typeface="Segoe UI"/>
                <a:cs typeface="Segoe UI"/>
              </a:rPr>
              <a:t>sur</a:t>
            </a:r>
            <a:r>
              <a:rPr sz="1800" i="1" spc="-15" dirty="0">
                <a:latin typeface="Segoe UI"/>
                <a:cs typeface="Segoe UI"/>
              </a:rPr>
              <a:t> </a:t>
            </a:r>
            <a:r>
              <a:rPr sz="1800" i="1" dirty="0">
                <a:latin typeface="Segoe UI"/>
                <a:cs typeface="Segoe UI"/>
              </a:rPr>
              <a:t>les</a:t>
            </a:r>
            <a:r>
              <a:rPr sz="1800" i="1" spc="-15" dirty="0">
                <a:latin typeface="Segoe UI"/>
                <a:cs typeface="Segoe UI"/>
              </a:rPr>
              <a:t> </a:t>
            </a:r>
            <a:r>
              <a:rPr sz="1800" i="1" dirty="0">
                <a:latin typeface="Segoe UI"/>
                <a:cs typeface="Segoe UI"/>
              </a:rPr>
              <a:t>axes</a:t>
            </a:r>
            <a:r>
              <a:rPr sz="1800" i="1" spc="5" dirty="0">
                <a:latin typeface="Segoe UI"/>
                <a:cs typeface="Segoe UI"/>
              </a:rPr>
              <a:t> </a:t>
            </a:r>
            <a:r>
              <a:rPr sz="1800" i="1" dirty="0">
                <a:latin typeface="Segoe UI"/>
                <a:cs typeface="Segoe UI"/>
              </a:rPr>
              <a:t>très</a:t>
            </a:r>
            <a:r>
              <a:rPr sz="1800" i="1" spc="-5" dirty="0">
                <a:latin typeface="Segoe UI"/>
                <a:cs typeface="Segoe UI"/>
              </a:rPr>
              <a:t> </a:t>
            </a:r>
            <a:r>
              <a:rPr sz="1800" i="1" dirty="0">
                <a:latin typeface="Segoe UI"/>
                <a:cs typeface="Segoe UI"/>
              </a:rPr>
              <a:t>fréquentés,</a:t>
            </a:r>
            <a:r>
              <a:rPr sz="1800" i="1" spc="-25" dirty="0">
                <a:latin typeface="Segoe UI"/>
                <a:cs typeface="Segoe UI"/>
              </a:rPr>
              <a:t> </a:t>
            </a:r>
            <a:r>
              <a:rPr sz="1800" i="1" dirty="0">
                <a:latin typeface="Segoe UI"/>
                <a:cs typeface="Segoe UI"/>
              </a:rPr>
              <a:t>et</a:t>
            </a:r>
            <a:r>
              <a:rPr sz="1800" i="1" spc="-5" dirty="0">
                <a:latin typeface="Segoe UI"/>
                <a:cs typeface="Segoe UI"/>
              </a:rPr>
              <a:t> </a:t>
            </a:r>
            <a:r>
              <a:rPr sz="1800" i="1" spc="-10" dirty="0">
                <a:latin typeface="Segoe UI"/>
                <a:cs typeface="Segoe UI"/>
              </a:rPr>
              <a:t>notamment </a:t>
            </a:r>
            <a:r>
              <a:rPr sz="1800" i="1" dirty="0">
                <a:latin typeface="Segoe UI"/>
                <a:cs typeface="Segoe UI"/>
              </a:rPr>
              <a:t>autoroutiers.</a:t>
            </a:r>
            <a:r>
              <a:rPr sz="1800" i="1" spc="-30" dirty="0">
                <a:latin typeface="Segoe UI"/>
                <a:cs typeface="Segoe UI"/>
              </a:rPr>
              <a:t> </a:t>
            </a:r>
            <a:r>
              <a:rPr sz="1800" i="1" spc="-50" dirty="0">
                <a:latin typeface="Segoe UI"/>
                <a:cs typeface="Segoe UI"/>
              </a:rPr>
              <a:t>»</a:t>
            </a:r>
            <a:endParaRPr sz="1800" dirty="0">
              <a:latin typeface="Segoe UI"/>
              <a:cs typeface="Segoe UI"/>
            </a:endParaRPr>
          </a:p>
        </p:txBody>
      </p:sp>
    </p:spTree>
    <p:extLst>
      <p:ext uri="{BB962C8B-B14F-4D97-AF65-F5344CB8AC3E}">
        <p14:creationId xmlns:p14="http://schemas.microsoft.com/office/powerpoint/2010/main" val="41402094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7D7B98-F429-5B0C-948A-E7860990EB78}"/>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F6161808-95D9-3D92-61F9-38D885DEA02C}"/>
              </a:ext>
            </a:extLst>
          </p:cNvPr>
          <p:cNvSpPr/>
          <p:nvPr/>
        </p:nvSpPr>
        <p:spPr bwMode="auto">
          <a:xfrm>
            <a:off x="0" y="-33459"/>
            <a:ext cx="9879724" cy="708116"/>
          </a:xfrm>
          <a:prstGeom prst="rect">
            <a:avLst/>
          </a:prstGeom>
          <a:solidFill>
            <a:srgbClr val="FFCC00"/>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lang="fr-FR" sz="2000" b="1" dirty="0">
                <a:solidFill>
                  <a:srgbClr val="FFFFFF"/>
                </a:solidFill>
                <a:latin typeface="Century Gothic" panose="020B0502020202020204" pitchFamily="34" charset="0"/>
              </a:rPr>
              <a:t>Le mieux-disant, c’est le mieux-disant</a:t>
            </a:r>
            <a:endParaRPr kumimoji="0" lang="fr-FR" sz="2000" b="1" i="0" u="none" strike="noStrike" kern="1200" cap="none" spc="0" normalizeH="0" baseline="0" noProof="0" dirty="0">
              <a:ln>
                <a:noFill/>
              </a:ln>
              <a:solidFill>
                <a:srgbClr val="FFFFFF"/>
              </a:solidFill>
              <a:effectLst/>
              <a:uLnTx/>
              <a:uFillTx/>
              <a:latin typeface="Century Gothic" panose="020B0502020202020204" pitchFamily="34" charset="0"/>
            </a:endParaRPr>
          </a:p>
        </p:txBody>
      </p:sp>
      <p:grpSp>
        <p:nvGrpSpPr>
          <p:cNvPr id="5" name="Groupe 4">
            <a:extLst>
              <a:ext uri="{FF2B5EF4-FFF2-40B4-BE49-F238E27FC236}">
                <a16:creationId xmlns:a16="http://schemas.microsoft.com/office/drawing/2014/main" id="{B707EB9A-F4A8-C761-E09D-77BE30167C92}"/>
              </a:ext>
            </a:extLst>
          </p:cNvPr>
          <p:cNvGrpSpPr/>
          <p:nvPr/>
        </p:nvGrpSpPr>
        <p:grpSpPr>
          <a:xfrm>
            <a:off x="0" y="6478964"/>
            <a:ext cx="12192000" cy="406420"/>
            <a:chOff x="-1524000" y="1294388"/>
            <a:chExt cx="12192000" cy="406420"/>
          </a:xfrm>
        </p:grpSpPr>
        <p:sp>
          <p:nvSpPr>
            <p:cNvPr id="6" name="Rectangle 5">
              <a:extLst>
                <a:ext uri="{FF2B5EF4-FFF2-40B4-BE49-F238E27FC236}">
                  <a16:creationId xmlns:a16="http://schemas.microsoft.com/office/drawing/2014/main" id="{66B43ADC-1BD8-36D4-17E3-40EF4223E362}"/>
                </a:ext>
              </a:extLst>
            </p:cNvPr>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 name="Text Box 6">
              <a:extLst>
                <a:ext uri="{FF2B5EF4-FFF2-40B4-BE49-F238E27FC236}">
                  <a16:creationId xmlns:a16="http://schemas.microsoft.com/office/drawing/2014/main" id="{164FDA6F-ACB1-BB2F-979D-37CA9BFD37EC}"/>
                </a:ext>
              </a:extLst>
            </p:cNvPr>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17</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9" name="Rectangle 8">
            <a:extLst>
              <a:ext uri="{FF2B5EF4-FFF2-40B4-BE49-F238E27FC236}">
                <a16:creationId xmlns:a16="http://schemas.microsoft.com/office/drawing/2014/main" id="{8836FD5B-6B8F-6BC4-CC05-0353DCF9E6E3}"/>
              </a:ext>
            </a:extLst>
          </p:cNvPr>
          <p:cNvSpPr/>
          <p:nvPr/>
        </p:nvSpPr>
        <p:spPr bwMode="auto">
          <a:xfrm>
            <a:off x="9879724" y="-16042"/>
            <a:ext cx="2312275"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lang="fr-FR" sz="2800" b="1" dirty="0">
                <a:solidFill>
                  <a:srgbClr val="FFFFFF"/>
                </a:solidFill>
                <a:latin typeface="Century Gothic" panose="020B0502020202020204" pitchFamily="34" charset="0"/>
              </a:rPr>
              <a:t>PASSATION</a:t>
            </a:r>
            <a:endParaRPr kumimoji="0" lang="fr-FR" sz="14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2" name="object 3">
            <a:extLst>
              <a:ext uri="{FF2B5EF4-FFF2-40B4-BE49-F238E27FC236}">
                <a16:creationId xmlns:a16="http://schemas.microsoft.com/office/drawing/2014/main" id="{ED82BE20-A6FF-D488-80DB-A4FC24F745A3}"/>
              </a:ext>
            </a:extLst>
          </p:cNvPr>
          <p:cNvSpPr txBox="1"/>
          <p:nvPr/>
        </p:nvSpPr>
        <p:spPr>
          <a:xfrm>
            <a:off x="247294" y="1829815"/>
            <a:ext cx="11670665" cy="3134995"/>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FF9900"/>
                </a:solidFill>
                <a:latin typeface="Segoe UI"/>
                <a:cs typeface="Segoe UI"/>
              </a:rPr>
              <a:t>CAA</a:t>
            </a:r>
            <a:r>
              <a:rPr sz="1800" b="1" spc="-35" dirty="0">
                <a:solidFill>
                  <a:srgbClr val="FF9900"/>
                </a:solidFill>
                <a:latin typeface="Segoe UI"/>
                <a:cs typeface="Segoe UI"/>
              </a:rPr>
              <a:t> </a:t>
            </a:r>
            <a:r>
              <a:rPr sz="1800" b="1" dirty="0">
                <a:solidFill>
                  <a:srgbClr val="FF9900"/>
                </a:solidFill>
                <a:latin typeface="Segoe UI"/>
                <a:cs typeface="Segoe UI"/>
              </a:rPr>
              <a:t>Bordeaux,</a:t>
            </a:r>
            <a:r>
              <a:rPr sz="1800" b="1" spc="-45" dirty="0">
                <a:solidFill>
                  <a:srgbClr val="FF9900"/>
                </a:solidFill>
                <a:latin typeface="Segoe UI"/>
                <a:cs typeface="Segoe UI"/>
              </a:rPr>
              <a:t> </a:t>
            </a:r>
            <a:r>
              <a:rPr sz="1800" b="1" dirty="0">
                <a:solidFill>
                  <a:srgbClr val="FF9900"/>
                </a:solidFill>
                <a:latin typeface="Segoe UI"/>
                <a:cs typeface="Segoe UI"/>
              </a:rPr>
              <a:t>23</a:t>
            </a:r>
            <a:r>
              <a:rPr sz="1800" b="1" spc="-30" dirty="0">
                <a:solidFill>
                  <a:srgbClr val="FF9900"/>
                </a:solidFill>
                <a:latin typeface="Segoe UI"/>
                <a:cs typeface="Segoe UI"/>
              </a:rPr>
              <a:t> </a:t>
            </a:r>
            <a:r>
              <a:rPr sz="1800" b="1" dirty="0">
                <a:solidFill>
                  <a:srgbClr val="FF9900"/>
                </a:solidFill>
                <a:latin typeface="Segoe UI"/>
                <a:cs typeface="Segoe UI"/>
              </a:rPr>
              <a:t>décembre</a:t>
            </a:r>
            <a:r>
              <a:rPr sz="1800" b="1" spc="-25" dirty="0">
                <a:solidFill>
                  <a:srgbClr val="FF9900"/>
                </a:solidFill>
                <a:latin typeface="Segoe UI"/>
                <a:cs typeface="Segoe UI"/>
              </a:rPr>
              <a:t> </a:t>
            </a:r>
            <a:r>
              <a:rPr sz="1800" b="1" dirty="0">
                <a:solidFill>
                  <a:srgbClr val="FF9900"/>
                </a:solidFill>
                <a:latin typeface="Segoe UI"/>
                <a:cs typeface="Segoe UI"/>
              </a:rPr>
              <a:t>2024,</a:t>
            </a:r>
            <a:r>
              <a:rPr sz="1800" b="1" spc="-15" dirty="0">
                <a:solidFill>
                  <a:srgbClr val="FF9900"/>
                </a:solidFill>
                <a:latin typeface="Segoe UI"/>
                <a:cs typeface="Segoe UI"/>
              </a:rPr>
              <a:t> </a:t>
            </a:r>
            <a:r>
              <a:rPr sz="1800" b="1" dirty="0">
                <a:solidFill>
                  <a:srgbClr val="FF9900"/>
                </a:solidFill>
                <a:latin typeface="Segoe UI"/>
                <a:cs typeface="Segoe UI"/>
              </a:rPr>
              <a:t>Société</a:t>
            </a:r>
            <a:r>
              <a:rPr sz="1800" b="1" spc="-10" dirty="0">
                <a:solidFill>
                  <a:srgbClr val="FF9900"/>
                </a:solidFill>
                <a:latin typeface="Segoe UI"/>
                <a:cs typeface="Segoe UI"/>
              </a:rPr>
              <a:t> </a:t>
            </a:r>
            <a:r>
              <a:rPr sz="1800" b="1" dirty="0">
                <a:solidFill>
                  <a:srgbClr val="FF9900"/>
                </a:solidFill>
                <a:latin typeface="Segoe UI"/>
                <a:cs typeface="Segoe UI"/>
              </a:rPr>
              <a:t>TBS,</a:t>
            </a:r>
            <a:r>
              <a:rPr sz="1800" b="1" spc="-35" dirty="0">
                <a:solidFill>
                  <a:srgbClr val="FF9900"/>
                </a:solidFill>
                <a:latin typeface="Segoe UI"/>
                <a:cs typeface="Segoe UI"/>
              </a:rPr>
              <a:t> </a:t>
            </a:r>
            <a:r>
              <a:rPr sz="1800" b="1" dirty="0">
                <a:solidFill>
                  <a:srgbClr val="FF9900"/>
                </a:solidFill>
                <a:latin typeface="Segoe UI"/>
                <a:cs typeface="Segoe UI"/>
              </a:rPr>
              <a:t>n°</a:t>
            </a:r>
            <a:r>
              <a:rPr sz="1800" b="1" spc="-40" dirty="0">
                <a:solidFill>
                  <a:srgbClr val="FF9900"/>
                </a:solidFill>
                <a:latin typeface="Segoe UI"/>
                <a:cs typeface="Segoe UI"/>
              </a:rPr>
              <a:t> </a:t>
            </a:r>
            <a:r>
              <a:rPr sz="1800" b="1" spc="-10" dirty="0">
                <a:solidFill>
                  <a:srgbClr val="FF9900"/>
                </a:solidFill>
                <a:latin typeface="Segoe UI"/>
                <a:cs typeface="Segoe UI"/>
              </a:rPr>
              <a:t>22VE01241</a:t>
            </a:r>
            <a:endParaRPr sz="1800" dirty="0">
              <a:solidFill>
                <a:srgbClr val="FF9900"/>
              </a:solidFill>
              <a:latin typeface="Segoe UI"/>
              <a:cs typeface="Segoe UI"/>
            </a:endParaRPr>
          </a:p>
          <a:p>
            <a:pPr marL="12700">
              <a:lnSpc>
                <a:spcPct val="100000"/>
              </a:lnSpc>
              <a:spcBef>
                <a:spcPts val="1800"/>
              </a:spcBef>
            </a:pPr>
            <a:r>
              <a:rPr sz="1800" dirty="0">
                <a:latin typeface="Segoe UI"/>
                <a:cs typeface="Segoe UI"/>
              </a:rPr>
              <a:t>Le</a:t>
            </a:r>
            <a:r>
              <a:rPr sz="1800" spc="180" dirty="0">
                <a:latin typeface="Segoe UI"/>
                <a:cs typeface="Segoe UI"/>
              </a:rPr>
              <a:t> </a:t>
            </a:r>
            <a:r>
              <a:rPr sz="1800" dirty="0">
                <a:latin typeface="Segoe UI"/>
                <a:cs typeface="Segoe UI"/>
              </a:rPr>
              <a:t>candidat</a:t>
            </a:r>
            <a:r>
              <a:rPr sz="1800" spc="195" dirty="0">
                <a:latin typeface="Segoe UI"/>
                <a:cs typeface="Segoe UI"/>
              </a:rPr>
              <a:t> </a:t>
            </a:r>
            <a:r>
              <a:rPr sz="1800" dirty="0">
                <a:latin typeface="Segoe UI"/>
                <a:cs typeface="Segoe UI"/>
              </a:rPr>
              <a:t>évincé</a:t>
            </a:r>
            <a:r>
              <a:rPr sz="1800" spc="185" dirty="0">
                <a:latin typeface="Segoe UI"/>
                <a:cs typeface="Segoe UI"/>
              </a:rPr>
              <a:t> </a:t>
            </a:r>
            <a:r>
              <a:rPr sz="1800" dirty="0">
                <a:latin typeface="Segoe UI"/>
                <a:cs typeface="Segoe UI"/>
              </a:rPr>
              <a:t>a</a:t>
            </a:r>
            <a:r>
              <a:rPr sz="1800" spc="185" dirty="0">
                <a:latin typeface="Segoe UI"/>
                <a:cs typeface="Segoe UI"/>
              </a:rPr>
              <a:t> </a:t>
            </a:r>
            <a:r>
              <a:rPr sz="1800" dirty="0">
                <a:latin typeface="Segoe UI"/>
                <a:cs typeface="Segoe UI"/>
              </a:rPr>
              <a:t>obtenu</a:t>
            </a:r>
            <a:r>
              <a:rPr sz="1800" spc="180" dirty="0">
                <a:latin typeface="Segoe UI"/>
                <a:cs typeface="Segoe UI"/>
              </a:rPr>
              <a:t> </a:t>
            </a:r>
            <a:r>
              <a:rPr sz="1800" dirty="0">
                <a:latin typeface="Segoe UI"/>
                <a:cs typeface="Segoe UI"/>
              </a:rPr>
              <a:t>la</a:t>
            </a:r>
            <a:r>
              <a:rPr sz="1800" spc="185" dirty="0">
                <a:latin typeface="Segoe UI"/>
                <a:cs typeface="Segoe UI"/>
              </a:rPr>
              <a:t> </a:t>
            </a:r>
            <a:r>
              <a:rPr sz="1800" dirty="0">
                <a:latin typeface="Segoe UI"/>
                <a:cs typeface="Segoe UI"/>
              </a:rPr>
              <a:t>note</a:t>
            </a:r>
            <a:r>
              <a:rPr sz="1800" spc="170" dirty="0">
                <a:latin typeface="Segoe UI"/>
                <a:cs typeface="Segoe UI"/>
              </a:rPr>
              <a:t> </a:t>
            </a:r>
            <a:r>
              <a:rPr sz="1800" dirty="0">
                <a:latin typeface="Segoe UI"/>
                <a:cs typeface="Segoe UI"/>
              </a:rPr>
              <a:t>de</a:t>
            </a:r>
            <a:r>
              <a:rPr sz="1800" spc="185" dirty="0">
                <a:latin typeface="Segoe UI"/>
                <a:cs typeface="Segoe UI"/>
              </a:rPr>
              <a:t> </a:t>
            </a:r>
            <a:r>
              <a:rPr sz="1800" dirty="0">
                <a:latin typeface="Segoe UI"/>
                <a:cs typeface="Segoe UI"/>
              </a:rPr>
              <a:t>98,73/100,</a:t>
            </a:r>
            <a:r>
              <a:rPr sz="1800" spc="195" dirty="0">
                <a:latin typeface="Segoe UI"/>
                <a:cs typeface="Segoe UI"/>
              </a:rPr>
              <a:t> </a:t>
            </a:r>
            <a:r>
              <a:rPr sz="1800" dirty="0">
                <a:latin typeface="Segoe UI"/>
                <a:cs typeface="Segoe UI"/>
              </a:rPr>
              <a:t>alors</a:t>
            </a:r>
            <a:r>
              <a:rPr sz="1800" spc="185" dirty="0">
                <a:latin typeface="Segoe UI"/>
                <a:cs typeface="Segoe UI"/>
              </a:rPr>
              <a:t> </a:t>
            </a:r>
            <a:r>
              <a:rPr sz="1800" dirty="0">
                <a:latin typeface="Segoe UI"/>
                <a:cs typeface="Segoe UI"/>
              </a:rPr>
              <a:t>que</a:t>
            </a:r>
            <a:r>
              <a:rPr sz="1800" spc="180" dirty="0">
                <a:latin typeface="Segoe UI"/>
                <a:cs typeface="Segoe UI"/>
              </a:rPr>
              <a:t> </a:t>
            </a:r>
            <a:r>
              <a:rPr sz="1800" dirty="0">
                <a:latin typeface="Segoe UI"/>
                <a:cs typeface="Segoe UI"/>
              </a:rPr>
              <a:t>l'offre</a:t>
            </a:r>
            <a:r>
              <a:rPr sz="1800" spc="185" dirty="0">
                <a:latin typeface="Segoe UI"/>
                <a:cs typeface="Segoe UI"/>
              </a:rPr>
              <a:t> </a:t>
            </a:r>
            <a:r>
              <a:rPr sz="1800" dirty="0">
                <a:latin typeface="Segoe UI"/>
                <a:cs typeface="Segoe UI"/>
              </a:rPr>
              <a:t>de</a:t>
            </a:r>
            <a:r>
              <a:rPr sz="1800" spc="185" dirty="0">
                <a:latin typeface="Segoe UI"/>
                <a:cs typeface="Segoe UI"/>
              </a:rPr>
              <a:t> </a:t>
            </a:r>
            <a:r>
              <a:rPr sz="1800" dirty="0">
                <a:latin typeface="Segoe UI"/>
                <a:cs typeface="Segoe UI"/>
              </a:rPr>
              <a:t>la</a:t>
            </a:r>
            <a:r>
              <a:rPr sz="1800" spc="185" dirty="0">
                <a:latin typeface="Segoe UI"/>
                <a:cs typeface="Segoe UI"/>
              </a:rPr>
              <a:t> </a:t>
            </a:r>
            <a:r>
              <a:rPr sz="1800" dirty="0">
                <a:latin typeface="Segoe UI"/>
                <a:cs typeface="Segoe UI"/>
              </a:rPr>
              <a:t>société</a:t>
            </a:r>
            <a:r>
              <a:rPr sz="1800" spc="185" dirty="0">
                <a:latin typeface="Segoe UI"/>
                <a:cs typeface="Segoe UI"/>
              </a:rPr>
              <a:t> </a:t>
            </a:r>
            <a:r>
              <a:rPr sz="1800" dirty="0">
                <a:latin typeface="Segoe UI"/>
                <a:cs typeface="Segoe UI"/>
              </a:rPr>
              <a:t>attributaire,</a:t>
            </a:r>
            <a:r>
              <a:rPr sz="1800" spc="204" dirty="0">
                <a:latin typeface="Segoe UI"/>
                <a:cs typeface="Segoe UI"/>
              </a:rPr>
              <a:t> </a:t>
            </a:r>
            <a:r>
              <a:rPr sz="1800" dirty="0">
                <a:latin typeface="Segoe UI"/>
                <a:cs typeface="Segoe UI"/>
              </a:rPr>
              <a:t>la</a:t>
            </a:r>
            <a:r>
              <a:rPr sz="1800" spc="185" dirty="0">
                <a:latin typeface="Segoe UI"/>
                <a:cs typeface="Segoe UI"/>
              </a:rPr>
              <a:t> </a:t>
            </a:r>
            <a:r>
              <a:rPr sz="1800" spc="-10" dirty="0">
                <a:latin typeface="Segoe UI"/>
                <a:cs typeface="Segoe UI"/>
              </a:rPr>
              <a:t>moins-</a:t>
            </a:r>
            <a:r>
              <a:rPr sz="1800" dirty="0">
                <a:latin typeface="Segoe UI"/>
                <a:cs typeface="Segoe UI"/>
              </a:rPr>
              <a:t>disante,</a:t>
            </a:r>
            <a:r>
              <a:rPr sz="1800" spc="185" dirty="0">
                <a:latin typeface="Segoe UI"/>
                <a:cs typeface="Segoe UI"/>
              </a:rPr>
              <a:t> </a:t>
            </a:r>
            <a:r>
              <a:rPr sz="1800" spc="-50" dirty="0">
                <a:latin typeface="Segoe UI"/>
                <a:cs typeface="Segoe UI"/>
              </a:rPr>
              <a:t>a</a:t>
            </a:r>
            <a:endParaRPr sz="1800" dirty="0">
              <a:latin typeface="Segoe UI"/>
              <a:cs typeface="Segoe UI"/>
            </a:endParaRPr>
          </a:p>
          <a:p>
            <a:pPr marL="12700">
              <a:lnSpc>
                <a:spcPct val="100000"/>
              </a:lnSpc>
            </a:pPr>
            <a:r>
              <a:rPr sz="1800" dirty="0">
                <a:latin typeface="Segoe UI"/>
                <a:cs typeface="Segoe UI"/>
              </a:rPr>
              <a:t>obtenu</a:t>
            </a:r>
            <a:r>
              <a:rPr sz="1800" spc="-45" dirty="0">
                <a:latin typeface="Segoe UI"/>
                <a:cs typeface="Segoe UI"/>
              </a:rPr>
              <a:t> </a:t>
            </a:r>
            <a:r>
              <a:rPr sz="1800" dirty="0">
                <a:latin typeface="Segoe UI"/>
                <a:cs typeface="Segoe UI"/>
              </a:rPr>
              <a:t>la</a:t>
            </a:r>
            <a:r>
              <a:rPr sz="1800" spc="-10" dirty="0">
                <a:latin typeface="Segoe UI"/>
                <a:cs typeface="Segoe UI"/>
              </a:rPr>
              <a:t> </a:t>
            </a:r>
            <a:r>
              <a:rPr sz="1800" dirty="0">
                <a:latin typeface="Segoe UI"/>
                <a:cs typeface="Segoe UI"/>
              </a:rPr>
              <a:t>note</a:t>
            </a:r>
            <a:r>
              <a:rPr sz="1800" spc="-50" dirty="0">
                <a:latin typeface="Segoe UI"/>
                <a:cs typeface="Segoe UI"/>
              </a:rPr>
              <a:t> </a:t>
            </a:r>
            <a:r>
              <a:rPr sz="1800" dirty="0">
                <a:latin typeface="Segoe UI"/>
                <a:cs typeface="Segoe UI"/>
              </a:rPr>
              <a:t>de</a:t>
            </a:r>
            <a:r>
              <a:rPr sz="1800" spc="-15" dirty="0">
                <a:latin typeface="Segoe UI"/>
                <a:cs typeface="Segoe UI"/>
              </a:rPr>
              <a:t> </a:t>
            </a:r>
            <a:r>
              <a:rPr sz="1800" spc="-10" dirty="0">
                <a:latin typeface="Segoe UI"/>
                <a:cs typeface="Segoe UI"/>
              </a:rPr>
              <a:t>98,50/100.</a:t>
            </a:r>
            <a:endParaRPr sz="1800" dirty="0">
              <a:latin typeface="Segoe UI"/>
              <a:cs typeface="Segoe UI"/>
            </a:endParaRPr>
          </a:p>
          <a:p>
            <a:pPr marL="12700">
              <a:lnSpc>
                <a:spcPct val="100000"/>
              </a:lnSpc>
              <a:spcBef>
                <a:spcPts val="1800"/>
              </a:spcBef>
            </a:pPr>
            <a:r>
              <a:rPr sz="1800" spc="-20" dirty="0">
                <a:latin typeface="Segoe UI"/>
                <a:cs typeface="Segoe UI"/>
              </a:rPr>
              <a:t>L’acheteur</a:t>
            </a:r>
            <a:r>
              <a:rPr sz="1800" spc="-45" dirty="0">
                <a:latin typeface="Segoe UI"/>
                <a:cs typeface="Segoe UI"/>
              </a:rPr>
              <a:t> </a:t>
            </a:r>
            <a:r>
              <a:rPr sz="1800" dirty="0">
                <a:latin typeface="Segoe UI"/>
                <a:cs typeface="Segoe UI"/>
              </a:rPr>
              <a:t>avait</a:t>
            </a:r>
            <a:r>
              <a:rPr sz="1800" spc="-40" dirty="0">
                <a:latin typeface="Segoe UI"/>
                <a:cs typeface="Segoe UI"/>
              </a:rPr>
              <a:t> </a:t>
            </a:r>
            <a:r>
              <a:rPr sz="1800" dirty="0">
                <a:latin typeface="Segoe UI"/>
                <a:cs typeface="Segoe UI"/>
              </a:rPr>
              <a:t>prévu</a:t>
            </a:r>
            <a:r>
              <a:rPr sz="1800" spc="-40" dirty="0">
                <a:latin typeface="Segoe UI"/>
                <a:cs typeface="Segoe UI"/>
              </a:rPr>
              <a:t> </a:t>
            </a:r>
            <a:r>
              <a:rPr sz="1800" spc="-10" dirty="0">
                <a:latin typeface="Segoe UI"/>
                <a:cs typeface="Segoe UI"/>
              </a:rPr>
              <a:t>d’analyser</a:t>
            </a:r>
            <a:r>
              <a:rPr sz="1800" spc="-40" dirty="0">
                <a:latin typeface="Segoe UI"/>
                <a:cs typeface="Segoe UI"/>
              </a:rPr>
              <a:t> </a:t>
            </a:r>
            <a:r>
              <a:rPr sz="1800" dirty="0">
                <a:latin typeface="Segoe UI"/>
                <a:cs typeface="Segoe UI"/>
              </a:rPr>
              <a:t>les</a:t>
            </a:r>
            <a:r>
              <a:rPr sz="1800" spc="-40" dirty="0">
                <a:latin typeface="Segoe UI"/>
                <a:cs typeface="Segoe UI"/>
              </a:rPr>
              <a:t> </a:t>
            </a:r>
            <a:r>
              <a:rPr sz="1800" dirty="0">
                <a:latin typeface="Segoe UI"/>
                <a:cs typeface="Segoe UI"/>
              </a:rPr>
              <a:t>offres</a:t>
            </a:r>
            <a:r>
              <a:rPr sz="1800" spc="-55" dirty="0">
                <a:latin typeface="Segoe UI"/>
                <a:cs typeface="Segoe UI"/>
              </a:rPr>
              <a:t> </a:t>
            </a:r>
            <a:r>
              <a:rPr sz="1800" dirty="0">
                <a:latin typeface="Segoe UI"/>
                <a:cs typeface="Segoe UI"/>
              </a:rPr>
              <a:t>au</a:t>
            </a:r>
            <a:r>
              <a:rPr sz="1800" spc="-55" dirty="0">
                <a:latin typeface="Segoe UI"/>
                <a:cs typeface="Segoe UI"/>
              </a:rPr>
              <a:t> </a:t>
            </a:r>
            <a:r>
              <a:rPr sz="1800" dirty="0">
                <a:latin typeface="Segoe UI"/>
                <a:cs typeface="Segoe UI"/>
              </a:rPr>
              <a:t>regard</a:t>
            </a:r>
            <a:r>
              <a:rPr sz="1800" spc="-35" dirty="0">
                <a:latin typeface="Segoe UI"/>
                <a:cs typeface="Segoe UI"/>
              </a:rPr>
              <a:t> </a:t>
            </a:r>
            <a:r>
              <a:rPr sz="1800" dirty="0">
                <a:latin typeface="Segoe UI"/>
                <a:cs typeface="Segoe UI"/>
              </a:rPr>
              <a:t>de</a:t>
            </a:r>
            <a:r>
              <a:rPr sz="1800" spc="-50" dirty="0">
                <a:latin typeface="Segoe UI"/>
                <a:cs typeface="Segoe UI"/>
              </a:rPr>
              <a:t> </a:t>
            </a:r>
            <a:r>
              <a:rPr sz="1800" dirty="0">
                <a:latin typeface="Segoe UI"/>
                <a:cs typeface="Segoe UI"/>
              </a:rPr>
              <a:t>trois</a:t>
            </a:r>
            <a:r>
              <a:rPr sz="1800" spc="-40" dirty="0">
                <a:latin typeface="Segoe UI"/>
                <a:cs typeface="Segoe UI"/>
              </a:rPr>
              <a:t> </a:t>
            </a:r>
            <a:r>
              <a:rPr sz="1800" dirty="0">
                <a:latin typeface="Segoe UI"/>
                <a:cs typeface="Segoe UI"/>
              </a:rPr>
              <a:t>critères</a:t>
            </a:r>
            <a:r>
              <a:rPr sz="1800" spc="-40" dirty="0">
                <a:latin typeface="Segoe UI"/>
                <a:cs typeface="Segoe UI"/>
              </a:rPr>
              <a:t> </a:t>
            </a:r>
            <a:r>
              <a:rPr sz="1800" dirty="0">
                <a:latin typeface="Segoe UI"/>
                <a:cs typeface="Segoe UI"/>
              </a:rPr>
              <a:t>pondérés,</a:t>
            </a:r>
            <a:r>
              <a:rPr sz="1800" spc="-40" dirty="0">
                <a:latin typeface="Segoe UI"/>
                <a:cs typeface="Segoe UI"/>
              </a:rPr>
              <a:t> </a:t>
            </a:r>
            <a:r>
              <a:rPr sz="1800" dirty="0">
                <a:latin typeface="Segoe UI"/>
                <a:cs typeface="Segoe UI"/>
              </a:rPr>
              <a:t>et</a:t>
            </a:r>
            <a:r>
              <a:rPr sz="1800" spc="-40" dirty="0">
                <a:latin typeface="Segoe UI"/>
                <a:cs typeface="Segoe UI"/>
              </a:rPr>
              <a:t> </a:t>
            </a:r>
            <a:r>
              <a:rPr sz="1800" dirty="0">
                <a:latin typeface="Segoe UI"/>
                <a:cs typeface="Segoe UI"/>
              </a:rPr>
              <a:t>non</a:t>
            </a:r>
            <a:r>
              <a:rPr sz="1800" spc="-65" dirty="0">
                <a:latin typeface="Segoe UI"/>
                <a:cs typeface="Segoe UI"/>
              </a:rPr>
              <a:t> </a:t>
            </a:r>
            <a:r>
              <a:rPr sz="1800" dirty="0">
                <a:latin typeface="Segoe UI"/>
                <a:cs typeface="Segoe UI"/>
              </a:rPr>
              <a:t>selon</a:t>
            </a:r>
            <a:r>
              <a:rPr sz="1800" spc="-70" dirty="0">
                <a:latin typeface="Segoe UI"/>
                <a:cs typeface="Segoe UI"/>
              </a:rPr>
              <a:t> </a:t>
            </a:r>
            <a:r>
              <a:rPr sz="1800" dirty="0">
                <a:latin typeface="Segoe UI"/>
                <a:cs typeface="Segoe UI"/>
              </a:rPr>
              <a:t>le</a:t>
            </a:r>
            <a:r>
              <a:rPr sz="1800" spc="-35" dirty="0">
                <a:latin typeface="Segoe UI"/>
                <a:cs typeface="Segoe UI"/>
              </a:rPr>
              <a:t> </a:t>
            </a:r>
            <a:r>
              <a:rPr sz="1800" dirty="0">
                <a:latin typeface="Segoe UI"/>
                <a:cs typeface="Segoe UI"/>
              </a:rPr>
              <a:t>seul</a:t>
            </a:r>
            <a:r>
              <a:rPr sz="1800" spc="-55" dirty="0">
                <a:latin typeface="Segoe UI"/>
                <a:cs typeface="Segoe UI"/>
              </a:rPr>
              <a:t> </a:t>
            </a:r>
            <a:r>
              <a:rPr sz="1800" dirty="0">
                <a:latin typeface="Segoe UI"/>
                <a:cs typeface="Segoe UI"/>
              </a:rPr>
              <a:t>critère</a:t>
            </a:r>
            <a:r>
              <a:rPr sz="1800" spc="-35" dirty="0">
                <a:latin typeface="Segoe UI"/>
                <a:cs typeface="Segoe UI"/>
              </a:rPr>
              <a:t> </a:t>
            </a:r>
            <a:r>
              <a:rPr sz="1800" dirty="0">
                <a:latin typeface="Segoe UI"/>
                <a:cs typeface="Segoe UI"/>
              </a:rPr>
              <a:t>du</a:t>
            </a:r>
            <a:r>
              <a:rPr sz="1800" spc="-55" dirty="0">
                <a:latin typeface="Segoe UI"/>
                <a:cs typeface="Segoe UI"/>
              </a:rPr>
              <a:t> </a:t>
            </a:r>
            <a:r>
              <a:rPr sz="1800" spc="-10" dirty="0">
                <a:latin typeface="Segoe UI"/>
                <a:cs typeface="Segoe UI"/>
              </a:rPr>
              <a:t>prix.</a:t>
            </a:r>
            <a:endParaRPr sz="1800" dirty="0">
              <a:latin typeface="Segoe UI"/>
              <a:cs typeface="Segoe UI"/>
            </a:endParaRPr>
          </a:p>
          <a:p>
            <a:pPr marL="12700" marR="6350">
              <a:lnSpc>
                <a:spcPct val="100000"/>
              </a:lnSpc>
              <a:spcBef>
                <a:spcPts val="1800"/>
              </a:spcBef>
            </a:pPr>
            <a:r>
              <a:rPr sz="1800" dirty="0">
                <a:latin typeface="Segoe UI"/>
                <a:cs typeface="Segoe UI"/>
              </a:rPr>
              <a:t>Dès</a:t>
            </a:r>
            <a:r>
              <a:rPr sz="1800" spc="45" dirty="0">
                <a:latin typeface="Segoe UI"/>
                <a:cs typeface="Segoe UI"/>
              </a:rPr>
              <a:t> </a:t>
            </a:r>
            <a:r>
              <a:rPr sz="1800" dirty="0">
                <a:latin typeface="Segoe UI"/>
                <a:cs typeface="Segoe UI"/>
              </a:rPr>
              <a:t>lors</a:t>
            </a:r>
            <a:r>
              <a:rPr sz="1800" spc="45" dirty="0">
                <a:latin typeface="Segoe UI"/>
                <a:cs typeface="Segoe UI"/>
              </a:rPr>
              <a:t> </a:t>
            </a:r>
            <a:r>
              <a:rPr sz="1800" dirty="0">
                <a:latin typeface="Segoe UI"/>
                <a:cs typeface="Segoe UI"/>
              </a:rPr>
              <a:t>qu’il</a:t>
            </a:r>
            <a:r>
              <a:rPr sz="1800" spc="40" dirty="0">
                <a:latin typeface="Segoe UI"/>
                <a:cs typeface="Segoe UI"/>
              </a:rPr>
              <a:t> </a:t>
            </a:r>
            <a:r>
              <a:rPr sz="1800" dirty="0">
                <a:latin typeface="Segoe UI"/>
                <a:cs typeface="Segoe UI"/>
              </a:rPr>
              <a:t>n'est</a:t>
            </a:r>
            <a:r>
              <a:rPr sz="1800" spc="50" dirty="0">
                <a:latin typeface="Segoe UI"/>
                <a:cs typeface="Segoe UI"/>
              </a:rPr>
              <a:t> </a:t>
            </a:r>
            <a:r>
              <a:rPr sz="1800" dirty="0">
                <a:latin typeface="Segoe UI"/>
                <a:cs typeface="Segoe UI"/>
              </a:rPr>
              <a:t>ni</a:t>
            </a:r>
            <a:r>
              <a:rPr sz="1800" spc="45" dirty="0">
                <a:latin typeface="Segoe UI"/>
                <a:cs typeface="Segoe UI"/>
              </a:rPr>
              <a:t> </a:t>
            </a:r>
            <a:r>
              <a:rPr sz="1800" dirty="0">
                <a:latin typeface="Segoe UI"/>
                <a:cs typeface="Segoe UI"/>
              </a:rPr>
              <a:t>allégué</a:t>
            </a:r>
            <a:r>
              <a:rPr sz="1800" spc="35" dirty="0">
                <a:latin typeface="Segoe UI"/>
                <a:cs typeface="Segoe UI"/>
              </a:rPr>
              <a:t> </a:t>
            </a:r>
            <a:r>
              <a:rPr sz="1800" dirty="0">
                <a:latin typeface="Segoe UI"/>
                <a:cs typeface="Segoe UI"/>
              </a:rPr>
              <a:t>ni</a:t>
            </a:r>
            <a:r>
              <a:rPr sz="1800" spc="45" dirty="0">
                <a:latin typeface="Segoe UI"/>
                <a:cs typeface="Segoe UI"/>
              </a:rPr>
              <a:t> </a:t>
            </a:r>
            <a:r>
              <a:rPr sz="1800" dirty="0">
                <a:latin typeface="Segoe UI"/>
                <a:cs typeface="Segoe UI"/>
              </a:rPr>
              <a:t>démontré</a:t>
            </a:r>
            <a:r>
              <a:rPr sz="1800" spc="35" dirty="0">
                <a:latin typeface="Segoe UI"/>
                <a:cs typeface="Segoe UI"/>
              </a:rPr>
              <a:t> </a:t>
            </a:r>
            <a:r>
              <a:rPr sz="1800" dirty="0">
                <a:latin typeface="Segoe UI"/>
                <a:cs typeface="Segoe UI"/>
              </a:rPr>
              <a:t>que</a:t>
            </a:r>
            <a:r>
              <a:rPr sz="1800" spc="40" dirty="0">
                <a:latin typeface="Segoe UI"/>
                <a:cs typeface="Segoe UI"/>
              </a:rPr>
              <a:t> </a:t>
            </a:r>
            <a:r>
              <a:rPr sz="1800" dirty="0">
                <a:latin typeface="Segoe UI"/>
                <a:cs typeface="Segoe UI"/>
              </a:rPr>
              <a:t>ces</a:t>
            </a:r>
            <a:r>
              <a:rPr sz="1800" spc="45" dirty="0">
                <a:latin typeface="Segoe UI"/>
                <a:cs typeface="Segoe UI"/>
              </a:rPr>
              <a:t> </a:t>
            </a:r>
            <a:r>
              <a:rPr sz="1800" dirty="0">
                <a:latin typeface="Segoe UI"/>
                <a:cs typeface="Segoe UI"/>
              </a:rPr>
              <a:t>trois</a:t>
            </a:r>
            <a:r>
              <a:rPr sz="1800" spc="50" dirty="0">
                <a:latin typeface="Segoe UI"/>
                <a:cs typeface="Segoe UI"/>
              </a:rPr>
              <a:t> </a:t>
            </a:r>
            <a:r>
              <a:rPr sz="1800" dirty="0">
                <a:latin typeface="Segoe UI"/>
                <a:cs typeface="Segoe UI"/>
              </a:rPr>
              <a:t>critères</a:t>
            </a:r>
            <a:r>
              <a:rPr sz="1800" spc="45" dirty="0">
                <a:latin typeface="Segoe UI"/>
                <a:cs typeface="Segoe UI"/>
              </a:rPr>
              <a:t> </a:t>
            </a:r>
            <a:r>
              <a:rPr sz="1800" dirty="0">
                <a:latin typeface="Segoe UI"/>
                <a:cs typeface="Segoe UI"/>
              </a:rPr>
              <a:t>auraient</a:t>
            </a:r>
            <a:r>
              <a:rPr sz="1800" spc="50" dirty="0">
                <a:latin typeface="Segoe UI"/>
                <a:cs typeface="Segoe UI"/>
              </a:rPr>
              <a:t> </a:t>
            </a:r>
            <a:r>
              <a:rPr sz="1800" dirty="0">
                <a:latin typeface="Segoe UI"/>
                <a:cs typeface="Segoe UI"/>
              </a:rPr>
              <a:t>été</a:t>
            </a:r>
            <a:r>
              <a:rPr sz="1800" spc="40" dirty="0">
                <a:latin typeface="Segoe UI"/>
                <a:cs typeface="Segoe UI"/>
              </a:rPr>
              <a:t> </a:t>
            </a:r>
            <a:r>
              <a:rPr sz="1800" dirty="0">
                <a:latin typeface="Segoe UI"/>
                <a:cs typeface="Segoe UI"/>
              </a:rPr>
              <a:t>irrégulièrement</a:t>
            </a:r>
            <a:r>
              <a:rPr sz="1800" spc="50" dirty="0">
                <a:latin typeface="Segoe UI"/>
                <a:cs typeface="Segoe UI"/>
              </a:rPr>
              <a:t> </a:t>
            </a:r>
            <a:r>
              <a:rPr sz="1800" dirty="0">
                <a:latin typeface="Segoe UI"/>
                <a:cs typeface="Segoe UI"/>
              </a:rPr>
              <a:t>appliqués,</a:t>
            </a:r>
            <a:r>
              <a:rPr sz="1800" spc="60" dirty="0">
                <a:latin typeface="Segoe UI"/>
                <a:cs typeface="Segoe UI"/>
              </a:rPr>
              <a:t> </a:t>
            </a:r>
            <a:r>
              <a:rPr sz="1800" dirty="0">
                <a:latin typeface="Segoe UI"/>
                <a:cs typeface="Segoe UI"/>
              </a:rPr>
              <a:t>l’acheteur</a:t>
            </a:r>
            <a:r>
              <a:rPr sz="1800" spc="45" dirty="0">
                <a:latin typeface="Segoe UI"/>
                <a:cs typeface="Segoe UI"/>
              </a:rPr>
              <a:t> </a:t>
            </a:r>
            <a:r>
              <a:rPr sz="1800" spc="-50" dirty="0">
                <a:latin typeface="Segoe UI"/>
                <a:cs typeface="Segoe UI"/>
              </a:rPr>
              <a:t>a </a:t>
            </a:r>
            <a:r>
              <a:rPr sz="1800" dirty="0">
                <a:latin typeface="Segoe UI"/>
                <a:cs typeface="Segoe UI"/>
              </a:rPr>
              <a:t>méconnu</a:t>
            </a:r>
            <a:r>
              <a:rPr sz="1800" spc="-55" dirty="0">
                <a:latin typeface="Segoe UI"/>
                <a:cs typeface="Segoe UI"/>
              </a:rPr>
              <a:t> </a:t>
            </a:r>
            <a:r>
              <a:rPr sz="1800" dirty="0">
                <a:latin typeface="Segoe UI"/>
                <a:cs typeface="Segoe UI"/>
              </a:rPr>
              <a:t>ses</a:t>
            </a:r>
            <a:r>
              <a:rPr sz="1800" spc="-45" dirty="0">
                <a:latin typeface="Segoe UI"/>
                <a:cs typeface="Segoe UI"/>
              </a:rPr>
              <a:t> </a:t>
            </a:r>
            <a:r>
              <a:rPr sz="1800" dirty="0">
                <a:latin typeface="Segoe UI"/>
                <a:cs typeface="Segoe UI"/>
              </a:rPr>
              <a:t>propres</a:t>
            </a:r>
            <a:r>
              <a:rPr sz="1800" spc="-30" dirty="0">
                <a:latin typeface="Segoe UI"/>
                <a:cs typeface="Segoe UI"/>
              </a:rPr>
              <a:t> </a:t>
            </a:r>
            <a:r>
              <a:rPr sz="1800" dirty="0">
                <a:latin typeface="Segoe UI"/>
                <a:cs typeface="Segoe UI"/>
              </a:rPr>
              <a:t>règles</a:t>
            </a:r>
            <a:r>
              <a:rPr sz="1800" spc="-15" dirty="0">
                <a:latin typeface="Segoe UI"/>
                <a:cs typeface="Segoe UI"/>
              </a:rPr>
              <a:t> </a:t>
            </a:r>
            <a:r>
              <a:rPr sz="1800" dirty="0">
                <a:latin typeface="Segoe UI"/>
                <a:cs typeface="Segoe UI"/>
              </a:rPr>
              <a:t>et</a:t>
            </a:r>
            <a:r>
              <a:rPr sz="1800" spc="-35" dirty="0">
                <a:latin typeface="Segoe UI"/>
                <a:cs typeface="Segoe UI"/>
              </a:rPr>
              <a:t> </a:t>
            </a:r>
            <a:r>
              <a:rPr sz="1800" dirty="0">
                <a:latin typeface="Segoe UI"/>
                <a:cs typeface="Segoe UI"/>
              </a:rPr>
              <a:t>ne</a:t>
            </a:r>
            <a:r>
              <a:rPr sz="1800" spc="-50" dirty="0">
                <a:latin typeface="Segoe UI"/>
                <a:cs typeface="Segoe UI"/>
              </a:rPr>
              <a:t> </a:t>
            </a:r>
            <a:r>
              <a:rPr sz="1800" dirty="0">
                <a:latin typeface="Segoe UI"/>
                <a:cs typeface="Segoe UI"/>
              </a:rPr>
              <a:t>peut</a:t>
            </a:r>
            <a:r>
              <a:rPr sz="1800" spc="-45" dirty="0">
                <a:latin typeface="Segoe UI"/>
                <a:cs typeface="Segoe UI"/>
              </a:rPr>
              <a:t> </a:t>
            </a:r>
            <a:r>
              <a:rPr sz="1800" dirty="0">
                <a:latin typeface="Segoe UI"/>
                <a:cs typeface="Segoe UI"/>
              </a:rPr>
              <a:t>faire</a:t>
            </a:r>
            <a:r>
              <a:rPr sz="1800" spc="-25" dirty="0">
                <a:latin typeface="Segoe UI"/>
                <a:cs typeface="Segoe UI"/>
              </a:rPr>
              <a:t> </a:t>
            </a:r>
            <a:r>
              <a:rPr sz="1800" dirty="0">
                <a:latin typeface="Segoe UI"/>
                <a:cs typeface="Segoe UI"/>
              </a:rPr>
              <a:t>valoir</a:t>
            </a:r>
            <a:r>
              <a:rPr sz="1800" spc="-40" dirty="0">
                <a:latin typeface="Segoe UI"/>
                <a:cs typeface="Segoe UI"/>
              </a:rPr>
              <a:t> </a:t>
            </a:r>
            <a:r>
              <a:rPr sz="1800" dirty="0">
                <a:latin typeface="Segoe UI"/>
                <a:cs typeface="Segoe UI"/>
              </a:rPr>
              <a:t>son</a:t>
            </a:r>
            <a:r>
              <a:rPr sz="1800" spc="-55" dirty="0">
                <a:latin typeface="Segoe UI"/>
                <a:cs typeface="Segoe UI"/>
              </a:rPr>
              <a:t> </a:t>
            </a:r>
            <a:r>
              <a:rPr sz="1800" dirty="0">
                <a:latin typeface="Segoe UI"/>
                <a:cs typeface="Segoe UI"/>
              </a:rPr>
              <a:t>choix</a:t>
            </a:r>
            <a:r>
              <a:rPr sz="1800" spc="-35" dirty="0">
                <a:latin typeface="Segoe UI"/>
                <a:cs typeface="Segoe UI"/>
              </a:rPr>
              <a:t> </a:t>
            </a:r>
            <a:r>
              <a:rPr sz="1800" dirty="0">
                <a:latin typeface="Segoe UI"/>
                <a:cs typeface="Segoe UI"/>
              </a:rPr>
              <a:t>de</a:t>
            </a:r>
            <a:r>
              <a:rPr sz="1800" spc="-40" dirty="0">
                <a:latin typeface="Segoe UI"/>
                <a:cs typeface="Segoe UI"/>
              </a:rPr>
              <a:t> </a:t>
            </a:r>
            <a:r>
              <a:rPr sz="1800" dirty="0">
                <a:latin typeface="Segoe UI"/>
                <a:cs typeface="Segoe UI"/>
              </a:rPr>
              <a:t>retenir</a:t>
            </a:r>
            <a:r>
              <a:rPr sz="1800" spc="-40" dirty="0">
                <a:latin typeface="Segoe UI"/>
                <a:cs typeface="Segoe UI"/>
              </a:rPr>
              <a:t> </a:t>
            </a:r>
            <a:r>
              <a:rPr sz="1800" dirty="0">
                <a:latin typeface="Segoe UI"/>
                <a:cs typeface="Segoe UI"/>
              </a:rPr>
              <a:t>l'offre</a:t>
            </a:r>
            <a:r>
              <a:rPr sz="1800" spc="-40" dirty="0">
                <a:latin typeface="Segoe UI"/>
                <a:cs typeface="Segoe UI"/>
              </a:rPr>
              <a:t> </a:t>
            </a:r>
            <a:r>
              <a:rPr sz="1800" dirty="0">
                <a:latin typeface="Segoe UI"/>
                <a:cs typeface="Segoe UI"/>
              </a:rPr>
              <a:t>la</a:t>
            </a:r>
            <a:r>
              <a:rPr sz="1800" spc="-40" dirty="0">
                <a:latin typeface="Segoe UI"/>
                <a:cs typeface="Segoe UI"/>
              </a:rPr>
              <a:t> </a:t>
            </a:r>
            <a:r>
              <a:rPr sz="1800" spc="-10" dirty="0">
                <a:latin typeface="Segoe UI"/>
                <a:cs typeface="Segoe UI"/>
              </a:rPr>
              <a:t>moins-disante.</a:t>
            </a:r>
            <a:endParaRPr sz="1800" dirty="0">
              <a:latin typeface="Segoe UI"/>
              <a:cs typeface="Segoe UI"/>
            </a:endParaRPr>
          </a:p>
          <a:p>
            <a:pPr marL="12700">
              <a:lnSpc>
                <a:spcPct val="100000"/>
              </a:lnSpc>
              <a:spcBef>
                <a:spcPts val="1805"/>
              </a:spcBef>
              <a:tabLst>
                <a:tab pos="1508760" algn="l"/>
                <a:tab pos="1699260" algn="l"/>
                <a:tab pos="2015489" algn="l"/>
                <a:tab pos="3025775" algn="l"/>
                <a:tab pos="3854450" algn="l"/>
                <a:tab pos="4314825" algn="l"/>
                <a:tab pos="4571365" algn="l"/>
                <a:tab pos="5433695" algn="l"/>
                <a:tab pos="5746115" algn="l"/>
                <a:tab pos="6811645" algn="l"/>
                <a:tab pos="7410450" algn="l"/>
                <a:tab pos="7748905" algn="l"/>
                <a:tab pos="8335645" algn="l"/>
                <a:tab pos="8980170" algn="l"/>
                <a:tab pos="9712325" algn="l"/>
                <a:tab pos="10663555" algn="l"/>
                <a:tab pos="10920730" algn="l"/>
                <a:tab pos="11539855" algn="l"/>
              </a:tabLst>
            </a:pPr>
            <a:r>
              <a:rPr sz="1800" spc="-10" dirty="0">
                <a:latin typeface="Segoe UI"/>
                <a:cs typeface="Segoe UI"/>
              </a:rPr>
              <a:t>Conséquence</a:t>
            </a:r>
            <a:r>
              <a:rPr sz="1800" dirty="0">
                <a:latin typeface="Segoe UI"/>
                <a:cs typeface="Segoe UI"/>
              </a:rPr>
              <a:t>	</a:t>
            </a:r>
            <a:r>
              <a:rPr sz="1800" spc="-50" dirty="0">
                <a:latin typeface="Segoe UI"/>
                <a:cs typeface="Segoe UI"/>
              </a:rPr>
              <a:t>:</a:t>
            </a:r>
            <a:r>
              <a:rPr sz="1800" dirty="0">
                <a:latin typeface="Segoe UI"/>
                <a:cs typeface="Segoe UI"/>
              </a:rPr>
              <a:t>	</a:t>
            </a:r>
            <a:r>
              <a:rPr sz="1800" spc="-25" dirty="0">
                <a:latin typeface="Segoe UI"/>
                <a:cs typeface="Segoe UI"/>
              </a:rPr>
              <a:t>le</a:t>
            </a:r>
            <a:r>
              <a:rPr sz="1800" dirty="0">
                <a:latin typeface="Segoe UI"/>
                <a:cs typeface="Segoe UI"/>
              </a:rPr>
              <a:t>	</a:t>
            </a:r>
            <a:r>
              <a:rPr sz="1800" spc="-10" dirty="0">
                <a:latin typeface="Segoe UI"/>
                <a:cs typeface="Segoe UI"/>
              </a:rPr>
              <a:t>candidat</a:t>
            </a:r>
            <a:r>
              <a:rPr sz="1800" dirty="0">
                <a:latin typeface="Segoe UI"/>
                <a:cs typeface="Segoe UI"/>
              </a:rPr>
              <a:t>	</a:t>
            </a:r>
            <a:r>
              <a:rPr sz="1800" spc="-10" dirty="0">
                <a:latin typeface="Segoe UI"/>
                <a:cs typeface="Segoe UI"/>
              </a:rPr>
              <a:t>évincé,</a:t>
            </a:r>
            <a:r>
              <a:rPr sz="1800" dirty="0">
                <a:latin typeface="Segoe UI"/>
                <a:cs typeface="Segoe UI"/>
              </a:rPr>
              <a:t>	</a:t>
            </a:r>
            <a:r>
              <a:rPr sz="1800" spc="-25" dirty="0">
                <a:latin typeface="Segoe UI"/>
                <a:cs typeface="Segoe UI"/>
              </a:rPr>
              <a:t>qui</a:t>
            </a:r>
            <a:r>
              <a:rPr sz="1800" dirty="0">
                <a:latin typeface="Segoe UI"/>
                <a:cs typeface="Segoe UI"/>
              </a:rPr>
              <a:t>	</a:t>
            </a:r>
            <a:r>
              <a:rPr sz="1800" spc="-50" dirty="0">
                <a:latin typeface="Segoe UI"/>
                <a:cs typeface="Segoe UI"/>
              </a:rPr>
              <a:t>a</a:t>
            </a:r>
            <a:r>
              <a:rPr sz="1800" dirty="0">
                <a:latin typeface="Segoe UI"/>
                <a:cs typeface="Segoe UI"/>
              </a:rPr>
              <a:t>	</a:t>
            </a:r>
            <a:r>
              <a:rPr sz="1800" spc="-10" dirty="0">
                <a:latin typeface="Segoe UI"/>
                <a:cs typeface="Segoe UI"/>
              </a:rPr>
              <a:t>obtenu</a:t>
            </a:r>
            <a:r>
              <a:rPr sz="1800" dirty="0">
                <a:latin typeface="Segoe UI"/>
                <a:cs typeface="Segoe UI"/>
              </a:rPr>
              <a:t>	</a:t>
            </a:r>
            <a:r>
              <a:rPr sz="1800" spc="-25" dirty="0">
                <a:latin typeface="Segoe UI"/>
                <a:cs typeface="Segoe UI"/>
              </a:rPr>
              <a:t>la</a:t>
            </a:r>
            <a:r>
              <a:rPr sz="1800" dirty="0">
                <a:latin typeface="Segoe UI"/>
                <a:cs typeface="Segoe UI"/>
              </a:rPr>
              <a:t>	</a:t>
            </a:r>
            <a:r>
              <a:rPr sz="1800" spc="-10" dirty="0">
                <a:latin typeface="Segoe UI"/>
                <a:cs typeface="Segoe UI"/>
              </a:rPr>
              <a:t>meilleure</a:t>
            </a:r>
            <a:r>
              <a:rPr sz="1800" dirty="0">
                <a:latin typeface="Segoe UI"/>
                <a:cs typeface="Segoe UI"/>
              </a:rPr>
              <a:t>	</a:t>
            </a:r>
            <a:r>
              <a:rPr sz="1800" spc="-20" dirty="0">
                <a:latin typeface="Segoe UI"/>
                <a:cs typeface="Segoe UI"/>
              </a:rPr>
              <a:t>note</a:t>
            </a:r>
            <a:r>
              <a:rPr sz="1800" dirty="0">
                <a:latin typeface="Segoe UI"/>
                <a:cs typeface="Segoe UI"/>
              </a:rPr>
              <a:t>	</a:t>
            </a:r>
            <a:r>
              <a:rPr sz="1800" spc="-25" dirty="0">
                <a:latin typeface="Segoe UI"/>
                <a:cs typeface="Segoe UI"/>
              </a:rPr>
              <a:t>et</a:t>
            </a:r>
            <a:r>
              <a:rPr sz="1800" dirty="0">
                <a:latin typeface="Segoe UI"/>
                <a:cs typeface="Segoe UI"/>
              </a:rPr>
              <a:t>	</a:t>
            </a:r>
            <a:r>
              <a:rPr sz="1800" spc="-10" dirty="0">
                <a:latin typeface="Segoe UI"/>
                <a:cs typeface="Segoe UI"/>
              </a:rPr>
              <a:t>était</a:t>
            </a:r>
            <a:r>
              <a:rPr sz="1800" dirty="0">
                <a:latin typeface="Segoe UI"/>
                <a:cs typeface="Segoe UI"/>
              </a:rPr>
              <a:t>	</a:t>
            </a:r>
            <a:r>
              <a:rPr sz="1800" spc="-20" dirty="0">
                <a:latin typeface="Segoe UI"/>
                <a:cs typeface="Segoe UI"/>
              </a:rPr>
              <a:t>donc</a:t>
            </a:r>
            <a:r>
              <a:rPr sz="1800" dirty="0">
                <a:latin typeface="Segoe UI"/>
                <a:cs typeface="Segoe UI"/>
              </a:rPr>
              <a:t>	</a:t>
            </a:r>
            <a:r>
              <a:rPr sz="1800" spc="-10" dirty="0">
                <a:latin typeface="Segoe UI"/>
                <a:cs typeface="Segoe UI"/>
              </a:rPr>
              <a:t>classé</a:t>
            </a:r>
            <a:r>
              <a:rPr sz="1800" dirty="0">
                <a:latin typeface="Segoe UI"/>
                <a:cs typeface="Segoe UI"/>
              </a:rPr>
              <a:t>	</a:t>
            </a:r>
            <a:r>
              <a:rPr sz="1800" spc="-10" dirty="0">
                <a:latin typeface="Segoe UI"/>
                <a:cs typeface="Segoe UI"/>
              </a:rPr>
              <a:t>premier,</a:t>
            </a:r>
            <a:r>
              <a:rPr sz="1800" dirty="0">
                <a:latin typeface="Segoe UI"/>
                <a:cs typeface="Segoe UI"/>
              </a:rPr>
              <a:t>	</a:t>
            </a:r>
            <a:r>
              <a:rPr sz="1800" spc="-50" dirty="0">
                <a:latin typeface="Segoe UI"/>
                <a:cs typeface="Segoe UI"/>
              </a:rPr>
              <a:t>a</a:t>
            </a:r>
            <a:r>
              <a:rPr sz="1800" dirty="0">
                <a:latin typeface="Segoe UI"/>
                <a:cs typeface="Segoe UI"/>
              </a:rPr>
              <a:t>	</a:t>
            </a:r>
            <a:r>
              <a:rPr sz="1800" spc="-10" dirty="0">
                <a:latin typeface="Segoe UI"/>
                <a:cs typeface="Segoe UI"/>
              </a:rPr>
              <a:t>droit</a:t>
            </a:r>
            <a:r>
              <a:rPr sz="1800" dirty="0">
                <a:latin typeface="Segoe UI"/>
                <a:cs typeface="Segoe UI"/>
              </a:rPr>
              <a:t>	</a:t>
            </a:r>
            <a:r>
              <a:rPr sz="1800" spc="-50" dirty="0">
                <a:latin typeface="Segoe UI"/>
                <a:cs typeface="Segoe UI"/>
              </a:rPr>
              <a:t>à</a:t>
            </a:r>
            <a:endParaRPr sz="1800" dirty="0">
              <a:latin typeface="Segoe UI"/>
              <a:cs typeface="Segoe UI"/>
            </a:endParaRPr>
          </a:p>
          <a:p>
            <a:pPr marL="12700">
              <a:lnSpc>
                <a:spcPct val="100000"/>
              </a:lnSpc>
            </a:pPr>
            <a:r>
              <a:rPr sz="1800" dirty="0">
                <a:latin typeface="Segoe UI"/>
                <a:cs typeface="Segoe UI"/>
              </a:rPr>
              <a:t>l’</a:t>
            </a:r>
            <a:r>
              <a:rPr sz="1800" b="1" dirty="0">
                <a:latin typeface="Segoe UI"/>
                <a:cs typeface="Segoe UI"/>
              </a:rPr>
              <a:t>indemnisation</a:t>
            </a:r>
            <a:r>
              <a:rPr sz="1800" b="1" spc="-30" dirty="0">
                <a:latin typeface="Segoe UI"/>
                <a:cs typeface="Segoe UI"/>
              </a:rPr>
              <a:t> </a:t>
            </a:r>
            <a:r>
              <a:rPr sz="1800" b="1" dirty="0">
                <a:latin typeface="Segoe UI"/>
                <a:cs typeface="Segoe UI"/>
              </a:rPr>
              <a:t>du</a:t>
            </a:r>
            <a:r>
              <a:rPr sz="1800" b="1" spc="-20" dirty="0">
                <a:latin typeface="Segoe UI"/>
                <a:cs typeface="Segoe UI"/>
              </a:rPr>
              <a:t> </a:t>
            </a:r>
            <a:r>
              <a:rPr sz="1800" b="1" dirty="0">
                <a:latin typeface="Segoe UI"/>
                <a:cs typeface="Segoe UI"/>
              </a:rPr>
              <a:t>bénéfice</a:t>
            </a:r>
            <a:r>
              <a:rPr sz="1800" b="1" spc="-20" dirty="0">
                <a:latin typeface="Segoe UI"/>
                <a:cs typeface="Segoe UI"/>
              </a:rPr>
              <a:t> </a:t>
            </a:r>
            <a:r>
              <a:rPr sz="1800" b="1" dirty="0">
                <a:latin typeface="Segoe UI"/>
                <a:cs typeface="Segoe UI"/>
              </a:rPr>
              <a:t>net</a:t>
            </a:r>
            <a:r>
              <a:rPr sz="1800" b="1" spc="-15" dirty="0">
                <a:latin typeface="Segoe UI"/>
                <a:cs typeface="Segoe UI"/>
              </a:rPr>
              <a:t> </a:t>
            </a:r>
            <a:r>
              <a:rPr sz="1800" b="1" dirty="0">
                <a:latin typeface="Segoe UI"/>
                <a:cs typeface="Segoe UI"/>
              </a:rPr>
              <a:t>et</a:t>
            </a:r>
            <a:r>
              <a:rPr sz="1800" b="1" spc="-5" dirty="0">
                <a:latin typeface="Segoe UI"/>
                <a:cs typeface="Segoe UI"/>
              </a:rPr>
              <a:t> </a:t>
            </a:r>
            <a:r>
              <a:rPr sz="1800" b="1" dirty="0">
                <a:latin typeface="Segoe UI"/>
                <a:cs typeface="Segoe UI"/>
              </a:rPr>
              <a:t>des</a:t>
            </a:r>
            <a:r>
              <a:rPr sz="1800" b="1" spc="-20" dirty="0">
                <a:latin typeface="Segoe UI"/>
                <a:cs typeface="Segoe UI"/>
              </a:rPr>
              <a:t> </a:t>
            </a:r>
            <a:r>
              <a:rPr sz="1800" b="1" dirty="0">
                <a:latin typeface="Segoe UI"/>
                <a:cs typeface="Segoe UI"/>
              </a:rPr>
              <a:t>frais</a:t>
            </a:r>
            <a:r>
              <a:rPr sz="1800" b="1" spc="-30" dirty="0">
                <a:latin typeface="Segoe UI"/>
                <a:cs typeface="Segoe UI"/>
              </a:rPr>
              <a:t> </a:t>
            </a:r>
            <a:r>
              <a:rPr sz="1800" b="1" dirty="0">
                <a:latin typeface="Segoe UI"/>
                <a:cs typeface="Segoe UI"/>
              </a:rPr>
              <a:t>de</a:t>
            </a:r>
            <a:r>
              <a:rPr sz="1800" b="1" spc="-25" dirty="0">
                <a:latin typeface="Segoe UI"/>
                <a:cs typeface="Segoe UI"/>
              </a:rPr>
              <a:t> </a:t>
            </a:r>
            <a:r>
              <a:rPr sz="1800" b="1" dirty="0">
                <a:latin typeface="Segoe UI"/>
                <a:cs typeface="Segoe UI"/>
              </a:rPr>
              <a:t>présentation</a:t>
            </a:r>
            <a:r>
              <a:rPr sz="1800" b="1" spc="-40" dirty="0">
                <a:latin typeface="Segoe UI"/>
                <a:cs typeface="Segoe UI"/>
              </a:rPr>
              <a:t> </a:t>
            </a:r>
            <a:r>
              <a:rPr sz="1800" dirty="0">
                <a:latin typeface="Segoe UI"/>
                <a:cs typeface="Segoe UI"/>
              </a:rPr>
              <a:t>de</a:t>
            </a:r>
            <a:r>
              <a:rPr sz="1800" spc="-25" dirty="0">
                <a:latin typeface="Segoe UI"/>
                <a:cs typeface="Segoe UI"/>
              </a:rPr>
              <a:t> </a:t>
            </a:r>
            <a:r>
              <a:rPr sz="1800" dirty="0">
                <a:latin typeface="Segoe UI"/>
                <a:cs typeface="Segoe UI"/>
              </a:rPr>
              <a:t>son</a:t>
            </a:r>
            <a:r>
              <a:rPr sz="1800" spc="-40" dirty="0">
                <a:latin typeface="Segoe UI"/>
                <a:cs typeface="Segoe UI"/>
              </a:rPr>
              <a:t> </a:t>
            </a:r>
            <a:r>
              <a:rPr sz="1800" dirty="0">
                <a:latin typeface="Segoe UI"/>
                <a:cs typeface="Segoe UI"/>
              </a:rPr>
              <a:t>offre</a:t>
            </a:r>
            <a:r>
              <a:rPr sz="1800" spc="-25" dirty="0">
                <a:latin typeface="Segoe UI"/>
                <a:cs typeface="Segoe UI"/>
              </a:rPr>
              <a:t> </a:t>
            </a:r>
            <a:r>
              <a:rPr sz="1800" dirty="0">
                <a:latin typeface="Segoe UI"/>
                <a:cs typeface="Segoe UI"/>
              </a:rPr>
              <a:t>(soit</a:t>
            </a:r>
            <a:r>
              <a:rPr sz="1800" spc="-30" dirty="0">
                <a:latin typeface="Segoe UI"/>
                <a:cs typeface="Segoe UI"/>
              </a:rPr>
              <a:t> </a:t>
            </a:r>
            <a:r>
              <a:rPr sz="1800" dirty="0">
                <a:latin typeface="Segoe UI"/>
                <a:cs typeface="Segoe UI"/>
              </a:rPr>
              <a:t>+</a:t>
            </a:r>
            <a:r>
              <a:rPr sz="1800" spc="-20" dirty="0">
                <a:latin typeface="Segoe UI"/>
                <a:cs typeface="Segoe UI"/>
              </a:rPr>
              <a:t> </a:t>
            </a:r>
            <a:r>
              <a:rPr sz="1800" dirty="0">
                <a:latin typeface="Segoe UI"/>
                <a:cs typeface="Segoe UI"/>
              </a:rPr>
              <a:t>de</a:t>
            </a:r>
            <a:r>
              <a:rPr sz="1800" spc="-25" dirty="0">
                <a:latin typeface="Segoe UI"/>
                <a:cs typeface="Segoe UI"/>
              </a:rPr>
              <a:t> </a:t>
            </a:r>
            <a:r>
              <a:rPr sz="1800" dirty="0">
                <a:latin typeface="Segoe UI"/>
                <a:cs typeface="Segoe UI"/>
              </a:rPr>
              <a:t>172</a:t>
            </a:r>
            <a:r>
              <a:rPr sz="1800" spc="-15" dirty="0">
                <a:latin typeface="Segoe UI"/>
                <a:cs typeface="Segoe UI"/>
              </a:rPr>
              <a:t> </a:t>
            </a:r>
            <a:r>
              <a:rPr sz="1800" dirty="0">
                <a:latin typeface="Segoe UI"/>
                <a:cs typeface="Segoe UI"/>
              </a:rPr>
              <a:t>000</a:t>
            </a:r>
            <a:r>
              <a:rPr sz="1800" spc="-5" dirty="0">
                <a:latin typeface="Segoe UI"/>
                <a:cs typeface="Segoe UI"/>
              </a:rPr>
              <a:t> </a:t>
            </a:r>
            <a:r>
              <a:rPr sz="1800" dirty="0">
                <a:latin typeface="Segoe UI"/>
                <a:cs typeface="Segoe UI"/>
              </a:rPr>
              <a:t>€</a:t>
            </a:r>
            <a:r>
              <a:rPr sz="1800" spc="-30" dirty="0">
                <a:latin typeface="Segoe UI"/>
                <a:cs typeface="Segoe UI"/>
              </a:rPr>
              <a:t> </a:t>
            </a:r>
            <a:r>
              <a:rPr sz="1800" dirty="0">
                <a:latin typeface="Segoe UI"/>
                <a:cs typeface="Segoe UI"/>
              </a:rPr>
              <a:t>HT</a:t>
            </a:r>
            <a:r>
              <a:rPr sz="1800" spc="-25" dirty="0">
                <a:latin typeface="Segoe UI"/>
                <a:cs typeface="Segoe UI"/>
              </a:rPr>
              <a:t> </a:t>
            </a:r>
            <a:r>
              <a:rPr sz="1800" dirty="0">
                <a:latin typeface="Segoe UI"/>
                <a:cs typeface="Segoe UI"/>
              </a:rPr>
              <a:t>en</a:t>
            </a:r>
            <a:r>
              <a:rPr sz="1800" spc="-15" dirty="0">
                <a:latin typeface="Segoe UI"/>
                <a:cs typeface="Segoe UI"/>
              </a:rPr>
              <a:t> </a:t>
            </a:r>
            <a:r>
              <a:rPr sz="1800" spc="-10" dirty="0">
                <a:latin typeface="Segoe UI"/>
                <a:cs typeface="Segoe UI"/>
              </a:rPr>
              <a:t>l’espèce).</a:t>
            </a:r>
            <a:endParaRPr sz="1800" dirty="0">
              <a:latin typeface="Segoe UI"/>
              <a:cs typeface="Segoe UI"/>
            </a:endParaRPr>
          </a:p>
        </p:txBody>
      </p:sp>
    </p:spTree>
    <p:extLst>
      <p:ext uri="{BB962C8B-B14F-4D97-AF65-F5344CB8AC3E}">
        <p14:creationId xmlns:p14="http://schemas.microsoft.com/office/powerpoint/2010/main" val="42879945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85B27E-5414-F51B-0D93-2C9CBCDDD566}"/>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E22DC887-2B2B-6F2F-69C4-B477522EFD1F}"/>
              </a:ext>
            </a:extLst>
          </p:cNvPr>
          <p:cNvSpPr/>
          <p:nvPr/>
        </p:nvSpPr>
        <p:spPr bwMode="auto">
          <a:xfrm>
            <a:off x="0" y="-33459"/>
            <a:ext cx="9879724" cy="708116"/>
          </a:xfrm>
          <a:prstGeom prst="rect">
            <a:avLst/>
          </a:prstGeom>
          <a:solidFill>
            <a:srgbClr val="FFCC00"/>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lang="fr-FR" sz="2000" b="1" dirty="0">
                <a:solidFill>
                  <a:srgbClr val="FFFFFF"/>
                </a:solidFill>
                <a:latin typeface="Century Gothic" panose="020B0502020202020204" pitchFamily="34" charset="0"/>
              </a:rPr>
              <a:t>En négociation, la régularisation n'est pas sans limites</a:t>
            </a:r>
            <a:endParaRPr kumimoji="0" lang="fr-FR" sz="2000" b="1" i="0" u="none" strike="noStrike" kern="1200" cap="none" spc="0" normalizeH="0" baseline="0" noProof="0" dirty="0">
              <a:ln>
                <a:noFill/>
              </a:ln>
              <a:solidFill>
                <a:srgbClr val="FFFFFF"/>
              </a:solidFill>
              <a:effectLst/>
              <a:uLnTx/>
              <a:uFillTx/>
              <a:latin typeface="Century Gothic" panose="020B0502020202020204" pitchFamily="34" charset="0"/>
            </a:endParaRPr>
          </a:p>
        </p:txBody>
      </p:sp>
      <p:grpSp>
        <p:nvGrpSpPr>
          <p:cNvPr id="5" name="Groupe 4">
            <a:extLst>
              <a:ext uri="{FF2B5EF4-FFF2-40B4-BE49-F238E27FC236}">
                <a16:creationId xmlns:a16="http://schemas.microsoft.com/office/drawing/2014/main" id="{0A9CAC92-D9C4-7EA3-14EF-3107B1F3E8A8}"/>
              </a:ext>
            </a:extLst>
          </p:cNvPr>
          <p:cNvGrpSpPr/>
          <p:nvPr/>
        </p:nvGrpSpPr>
        <p:grpSpPr>
          <a:xfrm>
            <a:off x="0" y="6478964"/>
            <a:ext cx="12192000" cy="406420"/>
            <a:chOff x="-1524000" y="1294388"/>
            <a:chExt cx="12192000" cy="406420"/>
          </a:xfrm>
        </p:grpSpPr>
        <p:sp>
          <p:nvSpPr>
            <p:cNvPr id="6" name="Rectangle 5">
              <a:extLst>
                <a:ext uri="{FF2B5EF4-FFF2-40B4-BE49-F238E27FC236}">
                  <a16:creationId xmlns:a16="http://schemas.microsoft.com/office/drawing/2014/main" id="{26E7D018-90B2-3523-0AE5-6EDC921E29D1}"/>
                </a:ext>
              </a:extLst>
            </p:cNvPr>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 name="Text Box 6">
              <a:extLst>
                <a:ext uri="{FF2B5EF4-FFF2-40B4-BE49-F238E27FC236}">
                  <a16:creationId xmlns:a16="http://schemas.microsoft.com/office/drawing/2014/main" id="{8883E3B4-8B84-A179-8B7A-65643C065F07}"/>
                </a:ext>
              </a:extLst>
            </p:cNvPr>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18</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9" name="Rectangle 8">
            <a:extLst>
              <a:ext uri="{FF2B5EF4-FFF2-40B4-BE49-F238E27FC236}">
                <a16:creationId xmlns:a16="http://schemas.microsoft.com/office/drawing/2014/main" id="{C0827569-9B11-E8E1-1B72-D14A2ECCD970}"/>
              </a:ext>
            </a:extLst>
          </p:cNvPr>
          <p:cNvSpPr/>
          <p:nvPr/>
        </p:nvSpPr>
        <p:spPr bwMode="auto">
          <a:xfrm>
            <a:off x="9879724" y="-16042"/>
            <a:ext cx="2312275"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lang="fr-FR" sz="2800" b="1" dirty="0">
                <a:solidFill>
                  <a:srgbClr val="FFFFFF"/>
                </a:solidFill>
                <a:latin typeface="Century Gothic" panose="020B0502020202020204" pitchFamily="34" charset="0"/>
              </a:rPr>
              <a:t>PASSATION</a:t>
            </a:r>
            <a:endParaRPr kumimoji="0" lang="fr-FR" sz="14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2" name="object 3">
            <a:extLst>
              <a:ext uri="{FF2B5EF4-FFF2-40B4-BE49-F238E27FC236}">
                <a16:creationId xmlns:a16="http://schemas.microsoft.com/office/drawing/2014/main" id="{D1B0182D-AC49-7CD0-BD85-3D9C454B453D}"/>
              </a:ext>
            </a:extLst>
          </p:cNvPr>
          <p:cNvSpPr txBox="1"/>
          <p:nvPr/>
        </p:nvSpPr>
        <p:spPr>
          <a:xfrm>
            <a:off x="200342" y="1335405"/>
            <a:ext cx="11791315" cy="4187190"/>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FF9900"/>
                </a:solidFill>
                <a:latin typeface="Segoe UI"/>
                <a:cs typeface="Segoe UI"/>
              </a:rPr>
              <a:t>CE,</a:t>
            </a:r>
            <a:r>
              <a:rPr sz="1800" b="1" spc="-55" dirty="0">
                <a:solidFill>
                  <a:srgbClr val="FF9900"/>
                </a:solidFill>
                <a:latin typeface="Segoe UI"/>
                <a:cs typeface="Segoe UI"/>
              </a:rPr>
              <a:t> </a:t>
            </a:r>
            <a:r>
              <a:rPr sz="1800" b="1" dirty="0">
                <a:solidFill>
                  <a:srgbClr val="FF9900"/>
                </a:solidFill>
                <a:latin typeface="Segoe UI"/>
                <a:cs typeface="Segoe UI"/>
              </a:rPr>
              <a:t>30</a:t>
            </a:r>
            <a:r>
              <a:rPr sz="1800" b="1" spc="-45" dirty="0">
                <a:solidFill>
                  <a:srgbClr val="FF9900"/>
                </a:solidFill>
                <a:latin typeface="Segoe UI"/>
                <a:cs typeface="Segoe UI"/>
              </a:rPr>
              <a:t> </a:t>
            </a:r>
            <a:r>
              <a:rPr sz="1800" b="1" dirty="0">
                <a:solidFill>
                  <a:srgbClr val="FF9900"/>
                </a:solidFill>
                <a:latin typeface="Segoe UI"/>
                <a:cs typeface="Segoe UI"/>
              </a:rPr>
              <a:t>décembre</a:t>
            </a:r>
            <a:r>
              <a:rPr sz="1800" b="1" spc="-45" dirty="0">
                <a:solidFill>
                  <a:srgbClr val="FF9900"/>
                </a:solidFill>
                <a:latin typeface="Segoe UI"/>
                <a:cs typeface="Segoe UI"/>
              </a:rPr>
              <a:t> </a:t>
            </a:r>
            <a:r>
              <a:rPr sz="1800" b="1" dirty="0">
                <a:solidFill>
                  <a:srgbClr val="FF9900"/>
                </a:solidFill>
                <a:latin typeface="Segoe UI"/>
                <a:cs typeface="Segoe UI"/>
              </a:rPr>
              <a:t>2024,</a:t>
            </a:r>
            <a:r>
              <a:rPr sz="1800" b="1" spc="-40" dirty="0">
                <a:solidFill>
                  <a:srgbClr val="FF9900"/>
                </a:solidFill>
                <a:latin typeface="Segoe UI"/>
                <a:cs typeface="Segoe UI"/>
              </a:rPr>
              <a:t> </a:t>
            </a:r>
            <a:r>
              <a:rPr sz="1800" b="1" dirty="0">
                <a:solidFill>
                  <a:srgbClr val="FF9900"/>
                </a:solidFill>
                <a:latin typeface="Segoe UI"/>
                <a:cs typeface="Segoe UI"/>
              </a:rPr>
              <a:t>n°491266,</a:t>
            </a:r>
            <a:r>
              <a:rPr sz="1800" b="1" spc="-20" dirty="0">
                <a:solidFill>
                  <a:srgbClr val="FF9900"/>
                </a:solidFill>
                <a:latin typeface="Segoe UI"/>
                <a:cs typeface="Segoe UI"/>
              </a:rPr>
              <a:t> </a:t>
            </a:r>
            <a:r>
              <a:rPr sz="1800" b="1" dirty="0">
                <a:solidFill>
                  <a:srgbClr val="FF9900"/>
                </a:solidFill>
                <a:latin typeface="Segoe UI"/>
                <a:cs typeface="Segoe UI"/>
              </a:rPr>
              <a:t>Société</a:t>
            </a:r>
            <a:r>
              <a:rPr sz="1800" b="1" spc="-50" dirty="0">
                <a:solidFill>
                  <a:srgbClr val="FF9900"/>
                </a:solidFill>
                <a:latin typeface="Segoe UI"/>
                <a:cs typeface="Segoe UI"/>
              </a:rPr>
              <a:t> </a:t>
            </a:r>
            <a:r>
              <a:rPr sz="1800" b="1" dirty="0">
                <a:solidFill>
                  <a:srgbClr val="FF9900"/>
                </a:solidFill>
                <a:latin typeface="Segoe UI"/>
                <a:cs typeface="Segoe UI"/>
              </a:rPr>
              <a:t>CINE</a:t>
            </a:r>
            <a:r>
              <a:rPr sz="1800" b="1" spc="-45" dirty="0">
                <a:solidFill>
                  <a:srgbClr val="FF9900"/>
                </a:solidFill>
                <a:latin typeface="Segoe UI"/>
                <a:cs typeface="Segoe UI"/>
              </a:rPr>
              <a:t> </a:t>
            </a:r>
            <a:r>
              <a:rPr sz="1800" b="1" spc="-20" dirty="0">
                <a:solidFill>
                  <a:srgbClr val="FF9900"/>
                </a:solidFill>
                <a:latin typeface="Segoe UI"/>
                <a:cs typeface="Segoe UI"/>
              </a:rPr>
              <a:t>ESPACE</a:t>
            </a:r>
            <a:r>
              <a:rPr sz="1800" b="1" spc="-45" dirty="0">
                <a:solidFill>
                  <a:srgbClr val="FF9900"/>
                </a:solidFill>
                <a:latin typeface="Segoe UI"/>
                <a:cs typeface="Segoe UI"/>
              </a:rPr>
              <a:t> </a:t>
            </a:r>
            <a:r>
              <a:rPr sz="1800" b="1" spc="-10" dirty="0">
                <a:solidFill>
                  <a:srgbClr val="FF9900"/>
                </a:solidFill>
                <a:latin typeface="Segoe UI"/>
                <a:cs typeface="Segoe UI"/>
              </a:rPr>
              <a:t>VISION</a:t>
            </a:r>
            <a:endParaRPr sz="1800" dirty="0">
              <a:solidFill>
                <a:srgbClr val="FF9900"/>
              </a:solidFill>
              <a:latin typeface="Segoe UI"/>
              <a:cs typeface="Segoe UI"/>
            </a:endParaRPr>
          </a:p>
          <a:p>
            <a:pPr marL="12700">
              <a:lnSpc>
                <a:spcPct val="100000"/>
              </a:lnSpc>
              <a:spcBef>
                <a:spcPts val="1800"/>
              </a:spcBef>
            </a:pPr>
            <a:r>
              <a:rPr sz="1800" dirty="0">
                <a:latin typeface="Segoe UI"/>
                <a:cs typeface="Segoe UI"/>
              </a:rPr>
              <a:t>La</a:t>
            </a:r>
            <a:r>
              <a:rPr sz="1800" spc="170" dirty="0">
                <a:latin typeface="Segoe UI"/>
                <a:cs typeface="Segoe UI"/>
              </a:rPr>
              <a:t> </a:t>
            </a:r>
            <a:r>
              <a:rPr sz="1800" dirty="0">
                <a:latin typeface="Segoe UI"/>
                <a:cs typeface="Segoe UI"/>
              </a:rPr>
              <a:t>Haute</a:t>
            </a:r>
            <a:r>
              <a:rPr sz="1800" spc="170" dirty="0">
                <a:latin typeface="Segoe UI"/>
                <a:cs typeface="Segoe UI"/>
              </a:rPr>
              <a:t> </a:t>
            </a:r>
            <a:r>
              <a:rPr sz="1800" dirty="0">
                <a:latin typeface="Segoe UI"/>
                <a:cs typeface="Segoe UI"/>
              </a:rPr>
              <a:t>juridiction</a:t>
            </a:r>
            <a:r>
              <a:rPr sz="1800" spc="185" dirty="0">
                <a:latin typeface="Segoe UI"/>
                <a:cs typeface="Segoe UI"/>
              </a:rPr>
              <a:t> </a:t>
            </a:r>
            <a:r>
              <a:rPr sz="1800" dirty="0">
                <a:latin typeface="Segoe UI"/>
                <a:cs typeface="Segoe UI"/>
              </a:rPr>
              <a:t>vient</a:t>
            </a:r>
            <a:r>
              <a:rPr sz="1800" spc="180" dirty="0">
                <a:latin typeface="Segoe UI"/>
                <a:cs typeface="Segoe UI"/>
              </a:rPr>
              <a:t> </a:t>
            </a:r>
            <a:r>
              <a:rPr sz="1800" dirty="0">
                <a:latin typeface="Segoe UI"/>
                <a:cs typeface="Segoe UI"/>
              </a:rPr>
              <a:t>préciser</a:t>
            </a:r>
            <a:r>
              <a:rPr sz="1800" spc="175" dirty="0">
                <a:latin typeface="Segoe UI"/>
                <a:cs typeface="Segoe UI"/>
              </a:rPr>
              <a:t> </a:t>
            </a:r>
            <a:r>
              <a:rPr sz="1800" dirty="0">
                <a:latin typeface="Segoe UI"/>
                <a:cs typeface="Segoe UI"/>
              </a:rPr>
              <a:t>l'</a:t>
            </a:r>
            <a:r>
              <a:rPr sz="1800" b="1" dirty="0">
                <a:latin typeface="Segoe UI"/>
                <a:cs typeface="Segoe UI"/>
              </a:rPr>
              <a:t>encadrement</a:t>
            </a:r>
            <a:r>
              <a:rPr sz="1800" b="1" spc="165" dirty="0">
                <a:latin typeface="Segoe UI"/>
                <a:cs typeface="Segoe UI"/>
              </a:rPr>
              <a:t> </a:t>
            </a:r>
            <a:r>
              <a:rPr sz="1800" b="1" dirty="0">
                <a:latin typeface="Segoe UI"/>
                <a:cs typeface="Segoe UI"/>
              </a:rPr>
              <a:t>de</a:t>
            </a:r>
            <a:r>
              <a:rPr sz="1800" b="1" spc="165" dirty="0">
                <a:latin typeface="Segoe UI"/>
                <a:cs typeface="Segoe UI"/>
              </a:rPr>
              <a:t> </a:t>
            </a:r>
            <a:r>
              <a:rPr sz="1800" b="1" dirty="0">
                <a:latin typeface="Segoe UI"/>
                <a:cs typeface="Segoe UI"/>
              </a:rPr>
              <a:t>la</a:t>
            </a:r>
            <a:r>
              <a:rPr sz="1800" b="1" spc="165" dirty="0">
                <a:latin typeface="Segoe UI"/>
                <a:cs typeface="Segoe UI"/>
              </a:rPr>
              <a:t> </a:t>
            </a:r>
            <a:r>
              <a:rPr sz="1800" b="1" dirty="0">
                <a:latin typeface="Segoe UI"/>
                <a:cs typeface="Segoe UI"/>
              </a:rPr>
              <a:t>phase</a:t>
            </a:r>
            <a:r>
              <a:rPr sz="1800" b="1" spc="160" dirty="0">
                <a:latin typeface="Segoe UI"/>
                <a:cs typeface="Segoe UI"/>
              </a:rPr>
              <a:t> </a:t>
            </a:r>
            <a:r>
              <a:rPr sz="1800" b="1" dirty="0">
                <a:latin typeface="Segoe UI"/>
                <a:cs typeface="Segoe UI"/>
              </a:rPr>
              <a:t>de</a:t>
            </a:r>
            <a:r>
              <a:rPr sz="1800" b="1" spc="160" dirty="0">
                <a:latin typeface="Segoe UI"/>
                <a:cs typeface="Segoe UI"/>
              </a:rPr>
              <a:t> </a:t>
            </a:r>
            <a:r>
              <a:rPr sz="1800" b="1" dirty="0">
                <a:latin typeface="Segoe UI"/>
                <a:cs typeface="Segoe UI"/>
              </a:rPr>
              <a:t>négociation</a:t>
            </a:r>
            <a:r>
              <a:rPr sz="1800" b="1" spc="180" dirty="0">
                <a:latin typeface="Segoe UI"/>
                <a:cs typeface="Segoe UI"/>
              </a:rPr>
              <a:t> </a:t>
            </a:r>
            <a:r>
              <a:rPr sz="1800" dirty="0">
                <a:latin typeface="Segoe UI"/>
                <a:cs typeface="Segoe UI"/>
              </a:rPr>
              <a:t>à</a:t>
            </a:r>
            <a:r>
              <a:rPr sz="1800" spc="175" dirty="0">
                <a:latin typeface="Segoe UI"/>
                <a:cs typeface="Segoe UI"/>
              </a:rPr>
              <a:t> </a:t>
            </a:r>
            <a:r>
              <a:rPr sz="1800" dirty="0">
                <a:latin typeface="Segoe UI"/>
                <a:cs typeface="Segoe UI"/>
              </a:rPr>
              <a:t>l’occasion</a:t>
            </a:r>
            <a:r>
              <a:rPr sz="1800" spc="170" dirty="0">
                <a:latin typeface="Segoe UI"/>
                <a:cs typeface="Segoe UI"/>
              </a:rPr>
              <a:t> </a:t>
            </a:r>
            <a:r>
              <a:rPr sz="1800" dirty="0">
                <a:latin typeface="Segoe UI"/>
                <a:cs typeface="Segoe UI"/>
              </a:rPr>
              <a:t>d’un</a:t>
            </a:r>
            <a:r>
              <a:rPr sz="1800" spc="185" dirty="0">
                <a:latin typeface="Segoe UI"/>
                <a:cs typeface="Segoe UI"/>
              </a:rPr>
              <a:t> </a:t>
            </a:r>
            <a:r>
              <a:rPr sz="1800" dirty="0">
                <a:latin typeface="Segoe UI"/>
                <a:cs typeface="Segoe UI"/>
              </a:rPr>
              <a:t>litige</a:t>
            </a:r>
            <a:r>
              <a:rPr sz="1800" spc="175" dirty="0">
                <a:latin typeface="Segoe UI"/>
                <a:cs typeface="Segoe UI"/>
              </a:rPr>
              <a:t> </a:t>
            </a:r>
            <a:r>
              <a:rPr sz="1800" dirty="0">
                <a:latin typeface="Segoe UI"/>
                <a:cs typeface="Segoe UI"/>
              </a:rPr>
              <a:t>portant</a:t>
            </a:r>
            <a:r>
              <a:rPr sz="1800" spc="180" dirty="0">
                <a:latin typeface="Segoe UI"/>
                <a:cs typeface="Segoe UI"/>
              </a:rPr>
              <a:t> </a:t>
            </a:r>
            <a:r>
              <a:rPr sz="1800" spc="-25" dirty="0">
                <a:latin typeface="Segoe UI"/>
                <a:cs typeface="Segoe UI"/>
              </a:rPr>
              <a:t>sur</a:t>
            </a:r>
            <a:endParaRPr sz="1800" dirty="0">
              <a:latin typeface="Segoe UI"/>
              <a:cs typeface="Segoe UI"/>
            </a:endParaRPr>
          </a:p>
          <a:p>
            <a:pPr marL="12700">
              <a:lnSpc>
                <a:spcPct val="100000"/>
              </a:lnSpc>
            </a:pPr>
            <a:r>
              <a:rPr sz="1800" spc="-10" dirty="0">
                <a:latin typeface="Segoe UI"/>
                <a:cs typeface="Segoe UI"/>
              </a:rPr>
              <a:t>l’attribution</a:t>
            </a:r>
            <a:r>
              <a:rPr sz="1800" spc="-40" dirty="0">
                <a:latin typeface="Segoe UI"/>
                <a:cs typeface="Segoe UI"/>
              </a:rPr>
              <a:t> </a:t>
            </a:r>
            <a:r>
              <a:rPr sz="1800" dirty="0">
                <a:latin typeface="Segoe UI"/>
                <a:cs typeface="Segoe UI"/>
              </a:rPr>
              <a:t>d’une</a:t>
            </a:r>
            <a:r>
              <a:rPr sz="1800" spc="-65" dirty="0">
                <a:latin typeface="Segoe UI"/>
                <a:cs typeface="Segoe UI"/>
              </a:rPr>
              <a:t> </a:t>
            </a:r>
            <a:r>
              <a:rPr sz="1800" dirty="0">
                <a:latin typeface="Segoe UI"/>
                <a:cs typeface="Segoe UI"/>
              </a:rPr>
              <a:t>concession</a:t>
            </a:r>
            <a:r>
              <a:rPr sz="1800" spc="-55" dirty="0">
                <a:latin typeface="Segoe UI"/>
                <a:cs typeface="Segoe UI"/>
              </a:rPr>
              <a:t> </a:t>
            </a:r>
            <a:r>
              <a:rPr sz="1800" spc="-10" dirty="0">
                <a:latin typeface="Segoe UI"/>
                <a:cs typeface="Segoe UI"/>
              </a:rPr>
              <a:t>d’exploitation</a:t>
            </a:r>
            <a:r>
              <a:rPr sz="1800" spc="-40" dirty="0">
                <a:latin typeface="Segoe UI"/>
                <a:cs typeface="Segoe UI"/>
              </a:rPr>
              <a:t> </a:t>
            </a:r>
            <a:r>
              <a:rPr sz="1800" dirty="0">
                <a:latin typeface="Segoe UI"/>
                <a:cs typeface="Segoe UI"/>
              </a:rPr>
              <a:t>d’un</a:t>
            </a:r>
            <a:r>
              <a:rPr sz="1800" spc="-55" dirty="0">
                <a:latin typeface="Segoe UI"/>
                <a:cs typeface="Segoe UI"/>
              </a:rPr>
              <a:t> </a:t>
            </a:r>
            <a:r>
              <a:rPr sz="1800" dirty="0">
                <a:latin typeface="Segoe UI"/>
                <a:cs typeface="Segoe UI"/>
              </a:rPr>
              <a:t>complexe</a:t>
            </a:r>
            <a:r>
              <a:rPr sz="1800" spc="-45" dirty="0">
                <a:latin typeface="Segoe UI"/>
                <a:cs typeface="Segoe UI"/>
              </a:rPr>
              <a:t> </a:t>
            </a:r>
            <a:r>
              <a:rPr sz="1800" spc="-10" dirty="0">
                <a:latin typeface="Segoe UI"/>
                <a:cs typeface="Segoe UI"/>
              </a:rPr>
              <a:t>cinématographique.</a:t>
            </a:r>
            <a:endParaRPr sz="1800" dirty="0">
              <a:latin typeface="Segoe UI"/>
              <a:cs typeface="Segoe UI"/>
            </a:endParaRPr>
          </a:p>
          <a:p>
            <a:pPr marL="12700">
              <a:lnSpc>
                <a:spcPct val="100000"/>
              </a:lnSpc>
              <a:spcBef>
                <a:spcPts val="1800"/>
              </a:spcBef>
            </a:pPr>
            <a:r>
              <a:rPr sz="1800" dirty="0">
                <a:latin typeface="Segoe UI"/>
                <a:cs typeface="Segoe UI"/>
              </a:rPr>
              <a:t>Le</a:t>
            </a:r>
            <a:r>
              <a:rPr sz="1800" spc="50" dirty="0">
                <a:latin typeface="Segoe UI"/>
                <a:cs typeface="Segoe UI"/>
              </a:rPr>
              <a:t> </a:t>
            </a:r>
            <a:r>
              <a:rPr sz="1800" dirty="0">
                <a:latin typeface="Segoe UI"/>
                <a:cs typeface="Segoe UI"/>
              </a:rPr>
              <a:t>Conseil</a:t>
            </a:r>
            <a:r>
              <a:rPr sz="1800" spc="50" dirty="0">
                <a:latin typeface="Segoe UI"/>
                <a:cs typeface="Segoe UI"/>
              </a:rPr>
              <a:t> </a:t>
            </a:r>
            <a:r>
              <a:rPr sz="1800" dirty="0">
                <a:latin typeface="Segoe UI"/>
                <a:cs typeface="Segoe UI"/>
              </a:rPr>
              <a:t>d'Etat</a:t>
            </a:r>
            <a:r>
              <a:rPr sz="1800" spc="60" dirty="0">
                <a:latin typeface="Segoe UI"/>
                <a:cs typeface="Segoe UI"/>
              </a:rPr>
              <a:t> </a:t>
            </a:r>
            <a:r>
              <a:rPr sz="1800" dirty="0">
                <a:latin typeface="Segoe UI"/>
                <a:cs typeface="Segoe UI"/>
              </a:rPr>
              <a:t>précise</a:t>
            </a:r>
            <a:r>
              <a:rPr sz="1800" spc="60" dirty="0">
                <a:latin typeface="Segoe UI"/>
                <a:cs typeface="Segoe UI"/>
              </a:rPr>
              <a:t> </a:t>
            </a:r>
            <a:r>
              <a:rPr sz="1800" dirty="0">
                <a:latin typeface="Segoe UI"/>
                <a:cs typeface="Segoe UI"/>
              </a:rPr>
              <a:t>que</a:t>
            </a:r>
            <a:r>
              <a:rPr sz="1800" spc="50" dirty="0">
                <a:latin typeface="Segoe UI"/>
                <a:cs typeface="Segoe UI"/>
              </a:rPr>
              <a:t> </a:t>
            </a:r>
            <a:r>
              <a:rPr sz="1800" dirty="0">
                <a:latin typeface="Segoe UI"/>
                <a:cs typeface="Segoe UI"/>
              </a:rPr>
              <a:t>si</a:t>
            </a:r>
            <a:r>
              <a:rPr sz="1800" spc="55" dirty="0">
                <a:latin typeface="Segoe UI"/>
                <a:cs typeface="Segoe UI"/>
              </a:rPr>
              <a:t> </a:t>
            </a:r>
            <a:r>
              <a:rPr sz="1800" dirty="0">
                <a:latin typeface="Segoe UI"/>
                <a:cs typeface="Segoe UI"/>
              </a:rPr>
              <a:t>la</a:t>
            </a:r>
            <a:r>
              <a:rPr sz="1800" spc="50" dirty="0">
                <a:latin typeface="Segoe UI"/>
                <a:cs typeface="Segoe UI"/>
              </a:rPr>
              <a:t> </a:t>
            </a:r>
            <a:r>
              <a:rPr sz="1800" dirty="0">
                <a:latin typeface="Segoe UI"/>
                <a:cs typeface="Segoe UI"/>
              </a:rPr>
              <a:t>négociation</a:t>
            </a:r>
            <a:r>
              <a:rPr sz="1800" spc="60" dirty="0">
                <a:latin typeface="Segoe UI"/>
                <a:cs typeface="Segoe UI"/>
              </a:rPr>
              <a:t> </a:t>
            </a:r>
            <a:r>
              <a:rPr sz="1800" dirty="0">
                <a:latin typeface="Segoe UI"/>
                <a:cs typeface="Segoe UI"/>
              </a:rPr>
              <a:t>peut</a:t>
            </a:r>
            <a:r>
              <a:rPr sz="1800" spc="45" dirty="0">
                <a:latin typeface="Segoe UI"/>
                <a:cs typeface="Segoe UI"/>
              </a:rPr>
              <a:t> </a:t>
            </a:r>
            <a:r>
              <a:rPr sz="1800" dirty="0">
                <a:latin typeface="Segoe UI"/>
                <a:cs typeface="Segoe UI"/>
              </a:rPr>
              <a:t>permettre</a:t>
            </a:r>
            <a:r>
              <a:rPr sz="1800" spc="50" dirty="0">
                <a:latin typeface="Segoe UI"/>
                <a:cs typeface="Segoe UI"/>
              </a:rPr>
              <a:t> </a:t>
            </a:r>
            <a:r>
              <a:rPr sz="1800" dirty="0">
                <a:latin typeface="Segoe UI"/>
                <a:cs typeface="Segoe UI"/>
              </a:rPr>
              <a:t>de</a:t>
            </a:r>
            <a:r>
              <a:rPr sz="1800" spc="50" dirty="0">
                <a:latin typeface="Segoe UI"/>
                <a:cs typeface="Segoe UI"/>
              </a:rPr>
              <a:t> </a:t>
            </a:r>
            <a:r>
              <a:rPr sz="1800" b="1" dirty="0">
                <a:latin typeface="Segoe UI"/>
                <a:cs typeface="Segoe UI"/>
              </a:rPr>
              <a:t>corriger</a:t>
            </a:r>
            <a:r>
              <a:rPr sz="1800" b="1" spc="35" dirty="0">
                <a:latin typeface="Segoe UI"/>
                <a:cs typeface="Segoe UI"/>
              </a:rPr>
              <a:t> </a:t>
            </a:r>
            <a:r>
              <a:rPr sz="1800" b="1" dirty="0">
                <a:latin typeface="Segoe UI"/>
                <a:cs typeface="Segoe UI"/>
              </a:rPr>
              <a:t>une</a:t>
            </a:r>
            <a:r>
              <a:rPr sz="1800" b="1" spc="40" dirty="0">
                <a:latin typeface="Segoe UI"/>
                <a:cs typeface="Segoe UI"/>
              </a:rPr>
              <a:t> </a:t>
            </a:r>
            <a:r>
              <a:rPr sz="1800" b="1" dirty="0">
                <a:latin typeface="Segoe UI"/>
                <a:cs typeface="Segoe UI"/>
              </a:rPr>
              <a:t>offre</a:t>
            </a:r>
            <a:r>
              <a:rPr sz="1800" b="1" spc="40" dirty="0">
                <a:latin typeface="Segoe UI"/>
                <a:cs typeface="Segoe UI"/>
              </a:rPr>
              <a:t> </a:t>
            </a:r>
            <a:r>
              <a:rPr sz="1800" b="1" dirty="0">
                <a:latin typeface="Segoe UI"/>
                <a:cs typeface="Segoe UI"/>
              </a:rPr>
              <a:t>initialement</a:t>
            </a:r>
            <a:r>
              <a:rPr sz="1800" b="1" spc="40" dirty="0">
                <a:latin typeface="Segoe UI"/>
                <a:cs typeface="Segoe UI"/>
              </a:rPr>
              <a:t> </a:t>
            </a:r>
            <a:r>
              <a:rPr sz="1800" b="1" dirty="0">
                <a:latin typeface="Segoe UI"/>
                <a:cs typeface="Segoe UI"/>
              </a:rPr>
              <a:t>irrégulière</a:t>
            </a:r>
            <a:r>
              <a:rPr sz="1800" dirty="0">
                <a:latin typeface="Segoe UI"/>
                <a:cs typeface="Segoe UI"/>
              </a:rPr>
              <a:t>,</a:t>
            </a:r>
            <a:r>
              <a:rPr sz="1800" spc="50" dirty="0">
                <a:latin typeface="Segoe UI"/>
                <a:cs typeface="Segoe UI"/>
              </a:rPr>
              <a:t> </a:t>
            </a:r>
            <a:r>
              <a:rPr sz="1800" spc="-10" dirty="0">
                <a:latin typeface="Segoe UI"/>
                <a:cs typeface="Segoe UI"/>
              </a:rPr>
              <a:t>cette</a:t>
            </a:r>
            <a:endParaRPr sz="1800" dirty="0">
              <a:latin typeface="Segoe UI"/>
              <a:cs typeface="Segoe UI"/>
            </a:endParaRPr>
          </a:p>
          <a:p>
            <a:pPr marL="12700">
              <a:lnSpc>
                <a:spcPct val="100000"/>
              </a:lnSpc>
            </a:pPr>
            <a:r>
              <a:rPr sz="1800" dirty="0">
                <a:latin typeface="Segoe UI"/>
                <a:cs typeface="Segoe UI"/>
              </a:rPr>
              <a:t>faculté</a:t>
            </a:r>
            <a:r>
              <a:rPr sz="1800" spc="-50" dirty="0">
                <a:latin typeface="Segoe UI"/>
                <a:cs typeface="Segoe UI"/>
              </a:rPr>
              <a:t> </a:t>
            </a:r>
            <a:r>
              <a:rPr sz="1800" dirty="0">
                <a:latin typeface="Segoe UI"/>
                <a:cs typeface="Segoe UI"/>
              </a:rPr>
              <a:t>est</a:t>
            </a:r>
            <a:r>
              <a:rPr sz="1800" spc="-50" dirty="0">
                <a:latin typeface="Segoe UI"/>
                <a:cs typeface="Segoe UI"/>
              </a:rPr>
              <a:t> </a:t>
            </a:r>
            <a:r>
              <a:rPr sz="1800" dirty="0">
                <a:latin typeface="Segoe UI"/>
                <a:cs typeface="Segoe UI"/>
              </a:rPr>
              <a:t>encadrée</a:t>
            </a:r>
            <a:r>
              <a:rPr sz="1800" spc="-35" dirty="0">
                <a:latin typeface="Segoe UI"/>
                <a:cs typeface="Segoe UI"/>
              </a:rPr>
              <a:t> </a:t>
            </a:r>
            <a:r>
              <a:rPr sz="1800" dirty="0">
                <a:latin typeface="Segoe UI"/>
                <a:cs typeface="Segoe UI"/>
              </a:rPr>
              <a:t>par</a:t>
            </a:r>
            <a:r>
              <a:rPr sz="1800" spc="-35" dirty="0">
                <a:latin typeface="Segoe UI"/>
                <a:cs typeface="Segoe UI"/>
              </a:rPr>
              <a:t> </a:t>
            </a:r>
            <a:r>
              <a:rPr sz="1800" b="1" dirty="0">
                <a:latin typeface="Segoe UI"/>
                <a:cs typeface="Segoe UI"/>
              </a:rPr>
              <a:t>deux</a:t>
            </a:r>
            <a:r>
              <a:rPr sz="1800" b="1" spc="-45" dirty="0">
                <a:latin typeface="Segoe UI"/>
                <a:cs typeface="Segoe UI"/>
              </a:rPr>
              <a:t> </a:t>
            </a:r>
            <a:r>
              <a:rPr sz="1800" b="1" dirty="0">
                <a:latin typeface="Segoe UI"/>
                <a:cs typeface="Segoe UI"/>
              </a:rPr>
              <a:t>limites</a:t>
            </a:r>
            <a:r>
              <a:rPr sz="1800" b="1" spc="-40" dirty="0">
                <a:latin typeface="Segoe UI"/>
                <a:cs typeface="Segoe UI"/>
              </a:rPr>
              <a:t> </a:t>
            </a:r>
            <a:r>
              <a:rPr sz="1800" spc="-50" dirty="0">
                <a:latin typeface="Segoe UI"/>
                <a:cs typeface="Segoe UI"/>
              </a:rPr>
              <a:t>:</a:t>
            </a:r>
            <a:endParaRPr sz="1800" dirty="0">
              <a:latin typeface="Segoe UI"/>
              <a:cs typeface="Segoe UI"/>
            </a:endParaRPr>
          </a:p>
          <a:p>
            <a:pPr marL="12700" marR="5080" algn="just">
              <a:lnSpc>
                <a:spcPct val="100000"/>
              </a:lnSpc>
              <a:spcBef>
                <a:spcPts val="1805"/>
              </a:spcBef>
              <a:buClr>
                <a:srgbClr val="FF0000"/>
              </a:buClr>
              <a:tabLst>
                <a:tab pos="355600" algn="l"/>
              </a:tabLst>
            </a:pPr>
            <a:r>
              <a:rPr lang="fr-FR" sz="1800" dirty="0">
                <a:latin typeface="Segoe UI"/>
                <a:cs typeface="Segoe UI"/>
              </a:rPr>
              <a:t>1. </a:t>
            </a:r>
            <a:r>
              <a:rPr sz="1800" dirty="0">
                <a:latin typeface="Segoe UI"/>
                <a:cs typeface="Segoe UI"/>
              </a:rPr>
              <a:t>Principe</a:t>
            </a:r>
            <a:r>
              <a:rPr sz="1800" spc="150" dirty="0">
                <a:latin typeface="Segoe UI"/>
                <a:cs typeface="Segoe UI"/>
              </a:rPr>
              <a:t> </a:t>
            </a:r>
            <a:r>
              <a:rPr sz="1800" dirty="0">
                <a:latin typeface="Segoe UI"/>
                <a:cs typeface="Segoe UI"/>
              </a:rPr>
              <a:t>d’</a:t>
            </a:r>
            <a:r>
              <a:rPr sz="1800" b="1" dirty="0">
                <a:latin typeface="Segoe UI"/>
                <a:cs typeface="Segoe UI"/>
              </a:rPr>
              <a:t>égalité</a:t>
            </a:r>
            <a:r>
              <a:rPr sz="1800" b="1" spc="140" dirty="0">
                <a:latin typeface="Segoe UI"/>
                <a:cs typeface="Segoe UI"/>
              </a:rPr>
              <a:t> </a:t>
            </a:r>
            <a:r>
              <a:rPr sz="1800" b="1" dirty="0">
                <a:latin typeface="Segoe UI"/>
                <a:cs typeface="Segoe UI"/>
              </a:rPr>
              <a:t>de</a:t>
            </a:r>
            <a:r>
              <a:rPr sz="1800" b="1" spc="140" dirty="0">
                <a:latin typeface="Segoe UI"/>
                <a:cs typeface="Segoe UI"/>
              </a:rPr>
              <a:t> </a:t>
            </a:r>
            <a:r>
              <a:rPr sz="1800" b="1" dirty="0">
                <a:latin typeface="Segoe UI"/>
                <a:cs typeface="Segoe UI"/>
              </a:rPr>
              <a:t>traitement</a:t>
            </a:r>
            <a:r>
              <a:rPr sz="1800" b="1" spc="145" dirty="0">
                <a:latin typeface="Segoe UI"/>
                <a:cs typeface="Segoe UI"/>
              </a:rPr>
              <a:t> </a:t>
            </a:r>
            <a:r>
              <a:rPr sz="1800" dirty="0">
                <a:latin typeface="Segoe UI"/>
                <a:cs typeface="Segoe UI"/>
              </a:rPr>
              <a:t>des</a:t>
            </a:r>
            <a:r>
              <a:rPr sz="1800" spc="145" dirty="0">
                <a:latin typeface="Segoe UI"/>
                <a:cs typeface="Segoe UI"/>
              </a:rPr>
              <a:t> </a:t>
            </a:r>
            <a:r>
              <a:rPr sz="1800" dirty="0">
                <a:latin typeface="Segoe UI"/>
                <a:cs typeface="Segoe UI"/>
              </a:rPr>
              <a:t>candidats</a:t>
            </a:r>
            <a:r>
              <a:rPr sz="1800" spc="155" dirty="0">
                <a:latin typeface="Segoe UI"/>
                <a:cs typeface="Segoe UI"/>
              </a:rPr>
              <a:t> </a:t>
            </a:r>
            <a:r>
              <a:rPr sz="1800" dirty="0">
                <a:latin typeface="Segoe UI"/>
                <a:cs typeface="Segoe UI"/>
              </a:rPr>
              <a:t>:</a:t>
            </a:r>
            <a:r>
              <a:rPr sz="1800" spc="150" dirty="0">
                <a:latin typeface="Segoe UI"/>
                <a:cs typeface="Segoe UI"/>
              </a:rPr>
              <a:t> </a:t>
            </a:r>
            <a:r>
              <a:rPr sz="1800" dirty="0">
                <a:latin typeface="Segoe UI"/>
                <a:cs typeface="Segoe UI"/>
              </a:rPr>
              <a:t>la</a:t>
            </a:r>
            <a:r>
              <a:rPr sz="1800" spc="140" dirty="0">
                <a:latin typeface="Segoe UI"/>
                <a:cs typeface="Segoe UI"/>
              </a:rPr>
              <a:t> </a:t>
            </a:r>
            <a:r>
              <a:rPr sz="1800" dirty="0">
                <a:latin typeface="Segoe UI"/>
                <a:cs typeface="Segoe UI"/>
              </a:rPr>
              <a:t>régularisation</a:t>
            </a:r>
            <a:r>
              <a:rPr sz="1800" spc="135" dirty="0">
                <a:latin typeface="Segoe UI"/>
                <a:cs typeface="Segoe UI"/>
              </a:rPr>
              <a:t> </a:t>
            </a:r>
            <a:r>
              <a:rPr sz="1800" dirty="0">
                <a:latin typeface="Segoe UI"/>
                <a:cs typeface="Segoe UI"/>
              </a:rPr>
              <a:t>ne</a:t>
            </a:r>
            <a:r>
              <a:rPr sz="1800" spc="145" dirty="0">
                <a:latin typeface="Segoe UI"/>
                <a:cs typeface="Segoe UI"/>
              </a:rPr>
              <a:t> </a:t>
            </a:r>
            <a:r>
              <a:rPr sz="1800" dirty="0">
                <a:latin typeface="Segoe UI"/>
                <a:cs typeface="Segoe UI"/>
              </a:rPr>
              <a:t>peut</a:t>
            </a:r>
            <a:r>
              <a:rPr sz="1800" spc="135" dirty="0">
                <a:latin typeface="Segoe UI"/>
                <a:cs typeface="Segoe UI"/>
              </a:rPr>
              <a:t> </a:t>
            </a:r>
            <a:r>
              <a:rPr sz="1800" dirty="0">
                <a:latin typeface="Segoe UI"/>
                <a:cs typeface="Segoe UI"/>
              </a:rPr>
              <a:t>aboutir</a:t>
            </a:r>
            <a:r>
              <a:rPr sz="1800" spc="145" dirty="0">
                <a:latin typeface="Segoe UI"/>
                <a:cs typeface="Segoe UI"/>
              </a:rPr>
              <a:t> </a:t>
            </a:r>
            <a:r>
              <a:rPr sz="1800" dirty="0">
                <a:latin typeface="Segoe UI"/>
                <a:cs typeface="Segoe UI"/>
              </a:rPr>
              <a:t>à</a:t>
            </a:r>
            <a:r>
              <a:rPr sz="1800" spc="145" dirty="0">
                <a:latin typeface="Segoe UI"/>
                <a:cs typeface="Segoe UI"/>
              </a:rPr>
              <a:t> </a:t>
            </a:r>
            <a:r>
              <a:rPr sz="1800" dirty="0">
                <a:latin typeface="Segoe UI"/>
                <a:cs typeface="Segoe UI"/>
              </a:rPr>
              <a:t>la</a:t>
            </a:r>
            <a:r>
              <a:rPr sz="1800" spc="135" dirty="0">
                <a:latin typeface="Segoe UI"/>
                <a:cs typeface="Segoe UI"/>
              </a:rPr>
              <a:t> </a:t>
            </a:r>
            <a:r>
              <a:rPr sz="1800" dirty="0">
                <a:latin typeface="Segoe UI"/>
                <a:cs typeface="Segoe UI"/>
              </a:rPr>
              <a:t>présentation</a:t>
            </a:r>
            <a:r>
              <a:rPr sz="1800" spc="150" dirty="0">
                <a:latin typeface="Segoe UI"/>
                <a:cs typeface="Segoe UI"/>
              </a:rPr>
              <a:t> </a:t>
            </a:r>
            <a:r>
              <a:rPr sz="1800" dirty="0">
                <a:latin typeface="Segoe UI"/>
                <a:cs typeface="Segoe UI"/>
              </a:rPr>
              <a:t>d’une</a:t>
            </a:r>
            <a:r>
              <a:rPr sz="1800" spc="145" dirty="0">
                <a:latin typeface="Segoe UI"/>
                <a:cs typeface="Segoe UI"/>
              </a:rPr>
              <a:t> </a:t>
            </a:r>
            <a:r>
              <a:rPr sz="1800" spc="-10" dirty="0" err="1">
                <a:latin typeface="Segoe UI"/>
                <a:cs typeface="Segoe UI"/>
              </a:rPr>
              <a:t>offre</a:t>
            </a:r>
            <a:r>
              <a:rPr sz="1800" spc="-10" dirty="0">
                <a:latin typeface="Segoe UI"/>
                <a:cs typeface="Segoe UI"/>
              </a:rPr>
              <a:t> </a:t>
            </a:r>
            <a:r>
              <a:rPr sz="1800" dirty="0" err="1">
                <a:latin typeface="Segoe UI"/>
                <a:cs typeface="Segoe UI"/>
              </a:rPr>
              <a:t>entièrement</a:t>
            </a:r>
            <a:r>
              <a:rPr sz="1800" spc="-45" dirty="0">
                <a:latin typeface="Segoe UI"/>
                <a:cs typeface="Segoe UI"/>
              </a:rPr>
              <a:t> </a:t>
            </a:r>
            <a:r>
              <a:rPr sz="1800" dirty="0">
                <a:latin typeface="Segoe UI"/>
                <a:cs typeface="Segoe UI"/>
              </a:rPr>
              <a:t>nouvelle.</a:t>
            </a:r>
            <a:r>
              <a:rPr sz="1800" spc="-60" dirty="0">
                <a:latin typeface="Segoe UI"/>
                <a:cs typeface="Segoe UI"/>
              </a:rPr>
              <a:t> </a:t>
            </a:r>
            <a:r>
              <a:rPr sz="1800" dirty="0">
                <a:latin typeface="Segoe UI"/>
                <a:cs typeface="Segoe UI"/>
              </a:rPr>
              <a:t>Cette</a:t>
            </a:r>
            <a:r>
              <a:rPr sz="1800" spc="-50" dirty="0">
                <a:latin typeface="Segoe UI"/>
                <a:cs typeface="Segoe UI"/>
              </a:rPr>
              <a:t> </a:t>
            </a:r>
            <a:r>
              <a:rPr sz="1800" dirty="0">
                <a:latin typeface="Segoe UI"/>
                <a:cs typeface="Segoe UI"/>
              </a:rPr>
              <a:t>règle</a:t>
            </a:r>
            <a:r>
              <a:rPr sz="1800" spc="-40" dirty="0">
                <a:latin typeface="Segoe UI"/>
                <a:cs typeface="Segoe UI"/>
              </a:rPr>
              <a:t> </a:t>
            </a:r>
            <a:r>
              <a:rPr sz="1800" dirty="0">
                <a:latin typeface="Segoe UI"/>
                <a:cs typeface="Segoe UI"/>
              </a:rPr>
              <a:t>garantit</a:t>
            </a:r>
            <a:r>
              <a:rPr sz="1800" spc="-40" dirty="0">
                <a:latin typeface="Segoe UI"/>
                <a:cs typeface="Segoe UI"/>
              </a:rPr>
              <a:t> </a:t>
            </a:r>
            <a:r>
              <a:rPr sz="1800" dirty="0">
                <a:latin typeface="Segoe UI"/>
                <a:cs typeface="Segoe UI"/>
              </a:rPr>
              <a:t>une</a:t>
            </a:r>
            <a:r>
              <a:rPr sz="1800" spc="-70" dirty="0">
                <a:latin typeface="Segoe UI"/>
                <a:cs typeface="Segoe UI"/>
              </a:rPr>
              <a:t> </a:t>
            </a:r>
            <a:r>
              <a:rPr sz="1800" dirty="0">
                <a:latin typeface="Segoe UI"/>
                <a:cs typeface="Segoe UI"/>
              </a:rPr>
              <a:t>concurrence</a:t>
            </a:r>
            <a:r>
              <a:rPr sz="1800" spc="-55" dirty="0">
                <a:latin typeface="Segoe UI"/>
                <a:cs typeface="Segoe UI"/>
              </a:rPr>
              <a:t> </a:t>
            </a:r>
            <a:r>
              <a:rPr sz="1800" dirty="0">
                <a:latin typeface="Segoe UI"/>
                <a:cs typeface="Segoe UI"/>
              </a:rPr>
              <a:t>équitable</a:t>
            </a:r>
            <a:r>
              <a:rPr sz="1800" spc="-25" dirty="0">
                <a:latin typeface="Segoe UI"/>
                <a:cs typeface="Segoe UI"/>
              </a:rPr>
              <a:t> </a:t>
            </a:r>
            <a:r>
              <a:rPr sz="1800" dirty="0">
                <a:latin typeface="Segoe UI"/>
                <a:cs typeface="Segoe UI"/>
              </a:rPr>
              <a:t>entre</a:t>
            </a:r>
            <a:r>
              <a:rPr sz="1800" spc="-65" dirty="0">
                <a:latin typeface="Segoe UI"/>
                <a:cs typeface="Segoe UI"/>
              </a:rPr>
              <a:t> </a:t>
            </a:r>
            <a:r>
              <a:rPr sz="1800" dirty="0">
                <a:latin typeface="Segoe UI"/>
                <a:cs typeface="Segoe UI"/>
              </a:rPr>
              <a:t>les</a:t>
            </a:r>
            <a:r>
              <a:rPr sz="1800" spc="-45" dirty="0">
                <a:latin typeface="Segoe UI"/>
                <a:cs typeface="Segoe UI"/>
              </a:rPr>
              <a:t> </a:t>
            </a:r>
            <a:r>
              <a:rPr sz="1800" spc="-10" dirty="0">
                <a:latin typeface="Segoe UI"/>
                <a:cs typeface="Segoe UI"/>
              </a:rPr>
              <a:t>soumissionnaires.</a:t>
            </a:r>
            <a:endParaRPr sz="1800" dirty="0">
              <a:latin typeface="Segoe UI"/>
              <a:cs typeface="Segoe UI"/>
            </a:endParaRPr>
          </a:p>
          <a:p>
            <a:pPr marL="12700" marR="5080" algn="just">
              <a:lnSpc>
                <a:spcPct val="100000"/>
              </a:lnSpc>
              <a:spcBef>
                <a:spcPts val="1800"/>
              </a:spcBef>
              <a:buClr>
                <a:srgbClr val="FF0000"/>
              </a:buClr>
              <a:tabLst>
                <a:tab pos="355600" algn="l"/>
              </a:tabLst>
            </a:pPr>
            <a:r>
              <a:rPr lang="fr-FR" sz="1800" dirty="0">
                <a:latin typeface="Segoe UI"/>
                <a:cs typeface="Segoe UI"/>
              </a:rPr>
              <a:t>2. </a:t>
            </a:r>
            <a:r>
              <a:rPr sz="1800" dirty="0">
                <a:latin typeface="Segoe UI"/>
                <a:cs typeface="Segoe UI"/>
              </a:rPr>
              <a:t>Apport</a:t>
            </a:r>
            <a:r>
              <a:rPr sz="1800" spc="200" dirty="0">
                <a:latin typeface="Segoe UI"/>
                <a:cs typeface="Segoe UI"/>
              </a:rPr>
              <a:t> </a:t>
            </a:r>
            <a:r>
              <a:rPr sz="1800" dirty="0">
                <a:latin typeface="Segoe UI"/>
                <a:cs typeface="Segoe UI"/>
              </a:rPr>
              <a:t>principal</a:t>
            </a:r>
            <a:r>
              <a:rPr sz="1800" spc="195" dirty="0">
                <a:latin typeface="Segoe UI"/>
                <a:cs typeface="Segoe UI"/>
              </a:rPr>
              <a:t> </a:t>
            </a:r>
            <a:r>
              <a:rPr sz="1800" dirty="0">
                <a:latin typeface="Segoe UI"/>
                <a:cs typeface="Segoe UI"/>
              </a:rPr>
              <a:t>de</a:t>
            </a:r>
            <a:r>
              <a:rPr sz="1800" spc="200" dirty="0">
                <a:latin typeface="Segoe UI"/>
                <a:cs typeface="Segoe UI"/>
              </a:rPr>
              <a:t> </a:t>
            </a:r>
            <a:r>
              <a:rPr sz="1800" dirty="0">
                <a:latin typeface="Segoe UI"/>
                <a:cs typeface="Segoe UI"/>
              </a:rPr>
              <a:t>la</a:t>
            </a:r>
            <a:r>
              <a:rPr sz="1800" spc="204" dirty="0">
                <a:latin typeface="Segoe UI"/>
                <a:cs typeface="Segoe UI"/>
              </a:rPr>
              <a:t> </a:t>
            </a:r>
            <a:r>
              <a:rPr sz="1800" dirty="0">
                <a:latin typeface="Segoe UI"/>
                <a:cs typeface="Segoe UI"/>
              </a:rPr>
              <a:t>décision</a:t>
            </a:r>
            <a:r>
              <a:rPr sz="1800" spc="195" dirty="0">
                <a:latin typeface="Segoe UI"/>
                <a:cs typeface="Segoe UI"/>
              </a:rPr>
              <a:t> </a:t>
            </a:r>
            <a:r>
              <a:rPr sz="1800" dirty="0">
                <a:latin typeface="Segoe UI"/>
                <a:cs typeface="Segoe UI"/>
              </a:rPr>
              <a:t>:</a:t>
            </a:r>
            <a:r>
              <a:rPr sz="1800" spc="204" dirty="0">
                <a:latin typeface="Segoe UI"/>
                <a:cs typeface="Segoe UI"/>
              </a:rPr>
              <a:t> </a:t>
            </a:r>
            <a:r>
              <a:rPr sz="1800" b="1" dirty="0">
                <a:latin typeface="Segoe UI"/>
                <a:cs typeface="Segoe UI"/>
              </a:rPr>
              <a:t>Rejet</a:t>
            </a:r>
            <a:r>
              <a:rPr sz="1800" b="1" spc="180" dirty="0">
                <a:latin typeface="Segoe UI"/>
                <a:cs typeface="Segoe UI"/>
              </a:rPr>
              <a:t> </a:t>
            </a:r>
            <a:r>
              <a:rPr sz="1800" b="1" dirty="0">
                <a:latin typeface="Segoe UI"/>
                <a:cs typeface="Segoe UI"/>
              </a:rPr>
              <a:t>de</a:t>
            </a:r>
            <a:r>
              <a:rPr sz="1800" b="1" spc="195" dirty="0">
                <a:latin typeface="Segoe UI"/>
                <a:cs typeface="Segoe UI"/>
              </a:rPr>
              <a:t> </a:t>
            </a:r>
            <a:r>
              <a:rPr sz="1800" b="1" dirty="0">
                <a:latin typeface="Segoe UI"/>
                <a:cs typeface="Segoe UI"/>
              </a:rPr>
              <a:t>toute</a:t>
            </a:r>
            <a:r>
              <a:rPr sz="1800" b="1" spc="185" dirty="0">
                <a:latin typeface="Segoe UI"/>
                <a:cs typeface="Segoe UI"/>
              </a:rPr>
              <a:t> </a:t>
            </a:r>
            <a:r>
              <a:rPr sz="1800" b="1" dirty="0">
                <a:latin typeface="Segoe UI"/>
                <a:cs typeface="Segoe UI"/>
              </a:rPr>
              <a:t>offre</a:t>
            </a:r>
            <a:r>
              <a:rPr sz="1800" b="1" spc="200" dirty="0">
                <a:latin typeface="Segoe UI"/>
                <a:cs typeface="Segoe UI"/>
              </a:rPr>
              <a:t> </a:t>
            </a:r>
            <a:r>
              <a:rPr sz="1800" b="1" dirty="0">
                <a:latin typeface="Segoe UI"/>
                <a:cs typeface="Segoe UI"/>
              </a:rPr>
              <a:t>demeurée</a:t>
            </a:r>
            <a:r>
              <a:rPr sz="1800" b="1" spc="190" dirty="0">
                <a:latin typeface="Segoe UI"/>
                <a:cs typeface="Segoe UI"/>
              </a:rPr>
              <a:t> </a:t>
            </a:r>
            <a:r>
              <a:rPr sz="1800" b="1" dirty="0">
                <a:latin typeface="Segoe UI"/>
                <a:cs typeface="Segoe UI"/>
              </a:rPr>
              <a:t>irrégulière</a:t>
            </a:r>
            <a:r>
              <a:rPr sz="1800" b="1" spc="170" dirty="0">
                <a:latin typeface="Segoe UI"/>
                <a:cs typeface="Segoe UI"/>
              </a:rPr>
              <a:t> </a:t>
            </a:r>
            <a:r>
              <a:rPr sz="1800" b="1" dirty="0">
                <a:latin typeface="Segoe UI"/>
                <a:cs typeface="Segoe UI"/>
              </a:rPr>
              <a:t>après</a:t>
            </a:r>
            <a:r>
              <a:rPr sz="1800" b="1" spc="180" dirty="0">
                <a:latin typeface="Segoe UI"/>
                <a:cs typeface="Segoe UI"/>
              </a:rPr>
              <a:t> </a:t>
            </a:r>
            <a:r>
              <a:rPr sz="1800" b="1" dirty="0">
                <a:latin typeface="Segoe UI"/>
                <a:cs typeface="Segoe UI"/>
              </a:rPr>
              <a:t>la</a:t>
            </a:r>
            <a:r>
              <a:rPr sz="1800" b="1" spc="190" dirty="0">
                <a:latin typeface="Segoe UI"/>
                <a:cs typeface="Segoe UI"/>
              </a:rPr>
              <a:t> </a:t>
            </a:r>
            <a:r>
              <a:rPr sz="1800" b="1" dirty="0">
                <a:latin typeface="Segoe UI"/>
                <a:cs typeface="Segoe UI"/>
              </a:rPr>
              <a:t>phase</a:t>
            </a:r>
            <a:r>
              <a:rPr sz="1800" b="1" spc="185" dirty="0">
                <a:latin typeface="Segoe UI"/>
                <a:cs typeface="Segoe UI"/>
              </a:rPr>
              <a:t> </a:t>
            </a:r>
            <a:r>
              <a:rPr sz="1800" b="1" dirty="0">
                <a:latin typeface="Segoe UI"/>
                <a:cs typeface="Segoe UI"/>
              </a:rPr>
              <a:t>de</a:t>
            </a:r>
            <a:r>
              <a:rPr sz="1800" b="1" spc="185" dirty="0">
                <a:latin typeface="Segoe UI"/>
                <a:cs typeface="Segoe UI"/>
              </a:rPr>
              <a:t> </a:t>
            </a:r>
            <a:r>
              <a:rPr sz="1800" b="1" spc="-10" dirty="0">
                <a:latin typeface="Segoe UI"/>
                <a:cs typeface="Segoe UI"/>
              </a:rPr>
              <a:t>négociation</a:t>
            </a:r>
            <a:r>
              <a:rPr sz="1800" spc="-10" dirty="0">
                <a:latin typeface="Segoe UI"/>
                <a:cs typeface="Segoe UI"/>
              </a:rPr>
              <a:t>. </a:t>
            </a:r>
            <a:r>
              <a:rPr sz="1800" dirty="0" err="1">
                <a:latin typeface="Segoe UI"/>
                <a:cs typeface="Segoe UI"/>
              </a:rPr>
              <a:t>L’acheteur</a:t>
            </a:r>
            <a:r>
              <a:rPr sz="1800" spc="190" dirty="0">
                <a:latin typeface="Segoe UI"/>
                <a:cs typeface="Segoe UI"/>
              </a:rPr>
              <a:t> </a:t>
            </a:r>
            <a:r>
              <a:rPr sz="1800" dirty="0">
                <a:latin typeface="Segoe UI"/>
                <a:cs typeface="Segoe UI"/>
              </a:rPr>
              <a:t>ne</a:t>
            </a:r>
            <a:r>
              <a:rPr sz="1800" spc="180" dirty="0">
                <a:latin typeface="Segoe UI"/>
                <a:cs typeface="Segoe UI"/>
              </a:rPr>
              <a:t> </a:t>
            </a:r>
            <a:r>
              <a:rPr sz="1800" dirty="0">
                <a:latin typeface="Segoe UI"/>
                <a:cs typeface="Segoe UI"/>
              </a:rPr>
              <a:t>dispose</a:t>
            </a:r>
            <a:r>
              <a:rPr sz="1800" spc="190" dirty="0">
                <a:latin typeface="Segoe UI"/>
                <a:cs typeface="Segoe UI"/>
              </a:rPr>
              <a:t> </a:t>
            </a:r>
            <a:r>
              <a:rPr sz="1800" dirty="0">
                <a:latin typeface="Segoe UI"/>
                <a:cs typeface="Segoe UI"/>
              </a:rPr>
              <a:t>d’</a:t>
            </a:r>
            <a:r>
              <a:rPr sz="1800" b="1" dirty="0">
                <a:latin typeface="Segoe UI"/>
                <a:cs typeface="Segoe UI"/>
              </a:rPr>
              <a:t>aucune</a:t>
            </a:r>
            <a:r>
              <a:rPr sz="1800" b="1" spc="185" dirty="0">
                <a:latin typeface="Segoe UI"/>
                <a:cs typeface="Segoe UI"/>
              </a:rPr>
              <a:t> </a:t>
            </a:r>
            <a:r>
              <a:rPr sz="1800" b="1" dirty="0">
                <a:latin typeface="Segoe UI"/>
                <a:cs typeface="Segoe UI"/>
              </a:rPr>
              <a:t>marge</a:t>
            </a:r>
            <a:r>
              <a:rPr sz="1800" b="1" spc="180" dirty="0">
                <a:latin typeface="Segoe UI"/>
                <a:cs typeface="Segoe UI"/>
              </a:rPr>
              <a:t> </a:t>
            </a:r>
            <a:r>
              <a:rPr sz="1800" b="1" dirty="0">
                <a:latin typeface="Segoe UI"/>
                <a:cs typeface="Segoe UI"/>
              </a:rPr>
              <a:t>d’appréciation</a:t>
            </a:r>
            <a:r>
              <a:rPr sz="1800" b="1" spc="185" dirty="0">
                <a:latin typeface="Segoe UI"/>
                <a:cs typeface="Segoe UI"/>
              </a:rPr>
              <a:t> </a:t>
            </a:r>
            <a:r>
              <a:rPr sz="1800" dirty="0">
                <a:latin typeface="Segoe UI"/>
                <a:cs typeface="Segoe UI"/>
              </a:rPr>
              <a:t>sur</a:t>
            </a:r>
            <a:r>
              <a:rPr sz="1800" spc="190" dirty="0">
                <a:latin typeface="Segoe UI"/>
                <a:cs typeface="Segoe UI"/>
              </a:rPr>
              <a:t> </a:t>
            </a:r>
            <a:r>
              <a:rPr sz="1800" dirty="0">
                <a:latin typeface="Segoe UI"/>
                <a:cs typeface="Segoe UI"/>
              </a:rPr>
              <a:t>ce</a:t>
            </a:r>
            <a:r>
              <a:rPr sz="1800" spc="195" dirty="0">
                <a:latin typeface="Segoe UI"/>
                <a:cs typeface="Segoe UI"/>
              </a:rPr>
              <a:t> </a:t>
            </a:r>
            <a:r>
              <a:rPr sz="1800" dirty="0">
                <a:latin typeface="Segoe UI"/>
                <a:cs typeface="Segoe UI"/>
              </a:rPr>
              <a:t>point,</a:t>
            </a:r>
            <a:r>
              <a:rPr sz="1800" spc="190" dirty="0">
                <a:latin typeface="Segoe UI"/>
                <a:cs typeface="Segoe UI"/>
              </a:rPr>
              <a:t> </a:t>
            </a:r>
            <a:r>
              <a:rPr sz="1800" dirty="0">
                <a:latin typeface="Segoe UI"/>
                <a:cs typeface="Segoe UI"/>
              </a:rPr>
              <a:t>même</a:t>
            </a:r>
            <a:r>
              <a:rPr sz="1800" spc="190" dirty="0">
                <a:latin typeface="Segoe UI"/>
                <a:cs typeface="Segoe UI"/>
              </a:rPr>
              <a:t> </a:t>
            </a:r>
            <a:r>
              <a:rPr sz="1800" dirty="0">
                <a:latin typeface="Segoe UI"/>
                <a:cs typeface="Segoe UI"/>
              </a:rPr>
              <a:t>face</a:t>
            </a:r>
            <a:r>
              <a:rPr sz="1800" spc="195" dirty="0">
                <a:latin typeface="Segoe UI"/>
                <a:cs typeface="Segoe UI"/>
              </a:rPr>
              <a:t> </a:t>
            </a:r>
            <a:r>
              <a:rPr sz="1800" dirty="0">
                <a:latin typeface="Segoe UI"/>
                <a:cs typeface="Segoe UI"/>
              </a:rPr>
              <a:t>à</a:t>
            </a:r>
            <a:r>
              <a:rPr sz="1800" spc="185" dirty="0">
                <a:latin typeface="Segoe UI"/>
                <a:cs typeface="Segoe UI"/>
              </a:rPr>
              <a:t> </a:t>
            </a:r>
            <a:r>
              <a:rPr sz="1800" dirty="0">
                <a:latin typeface="Segoe UI"/>
                <a:cs typeface="Segoe UI"/>
              </a:rPr>
              <a:t>une</a:t>
            </a:r>
            <a:r>
              <a:rPr sz="1800" spc="195" dirty="0">
                <a:latin typeface="Segoe UI"/>
                <a:cs typeface="Segoe UI"/>
              </a:rPr>
              <a:t> </a:t>
            </a:r>
            <a:r>
              <a:rPr sz="1800" dirty="0">
                <a:latin typeface="Segoe UI"/>
                <a:cs typeface="Segoe UI"/>
              </a:rPr>
              <a:t>offre</a:t>
            </a:r>
            <a:r>
              <a:rPr sz="1800" spc="185" dirty="0">
                <a:latin typeface="Segoe UI"/>
                <a:cs typeface="Segoe UI"/>
              </a:rPr>
              <a:t> </a:t>
            </a:r>
            <a:r>
              <a:rPr sz="1800" spc="-10" dirty="0" err="1">
                <a:latin typeface="Segoe UI"/>
                <a:cs typeface="Segoe UI"/>
              </a:rPr>
              <a:t>économiquement</a:t>
            </a:r>
            <a:r>
              <a:rPr sz="1800" spc="-10" dirty="0">
                <a:latin typeface="Segoe UI"/>
                <a:cs typeface="Segoe UI"/>
              </a:rPr>
              <a:t> </a:t>
            </a:r>
            <a:r>
              <a:rPr sz="1800" spc="-10" dirty="0" err="1">
                <a:latin typeface="Segoe UI"/>
                <a:cs typeface="Segoe UI"/>
              </a:rPr>
              <a:t>intéressante</a:t>
            </a:r>
            <a:r>
              <a:rPr sz="1800" spc="-10" dirty="0">
                <a:latin typeface="Segoe UI"/>
                <a:cs typeface="Segoe UI"/>
              </a:rPr>
              <a:t>.</a:t>
            </a:r>
            <a:endParaRPr sz="1800" dirty="0">
              <a:latin typeface="Segoe UI"/>
              <a:cs typeface="Segoe UI"/>
            </a:endParaRPr>
          </a:p>
          <a:p>
            <a:pPr marL="12700">
              <a:lnSpc>
                <a:spcPct val="100000"/>
              </a:lnSpc>
              <a:spcBef>
                <a:spcPts val="1800"/>
              </a:spcBef>
            </a:pPr>
            <a:r>
              <a:rPr sz="1800" dirty="0">
                <a:latin typeface="Segoe UI"/>
                <a:cs typeface="Segoe UI"/>
              </a:rPr>
              <a:t>Ces</a:t>
            </a:r>
            <a:r>
              <a:rPr sz="1800" spc="-55" dirty="0">
                <a:latin typeface="Segoe UI"/>
                <a:cs typeface="Segoe UI"/>
              </a:rPr>
              <a:t> </a:t>
            </a:r>
            <a:r>
              <a:rPr sz="1800" dirty="0">
                <a:latin typeface="Segoe UI"/>
                <a:cs typeface="Segoe UI"/>
              </a:rPr>
              <a:t>principes</a:t>
            </a:r>
            <a:r>
              <a:rPr sz="1800" spc="-15" dirty="0">
                <a:latin typeface="Segoe UI"/>
                <a:cs typeface="Segoe UI"/>
              </a:rPr>
              <a:t> </a:t>
            </a:r>
            <a:r>
              <a:rPr sz="1800" spc="-10" dirty="0">
                <a:latin typeface="Segoe UI"/>
                <a:cs typeface="Segoe UI"/>
              </a:rPr>
              <a:t>s’appliquent</a:t>
            </a:r>
            <a:r>
              <a:rPr sz="1800" spc="-30" dirty="0">
                <a:latin typeface="Segoe UI"/>
                <a:cs typeface="Segoe UI"/>
              </a:rPr>
              <a:t> </a:t>
            </a:r>
            <a:r>
              <a:rPr sz="1800" dirty="0">
                <a:latin typeface="Segoe UI"/>
                <a:cs typeface="Segoe UI"/>
              </a:rPr>
              <a:t>à</a:t>
            </a:r>
            <a:r>
              <a:rPr sz="1800" spc="-40" dirty="0">
                <a:latin typeface="Segoe UI"/>
                <a:cs typeface="Segoe UI"/>
              </a:rPr>
              <a:t> </a:t>
            </a:r>
            <a:r>
              <a:rPr sz="1800" spc="-20" dirty="0">
                <a:latin typeface="Segoe UI"/>
                <a:cs typeface="Segoe UI"/>
              </a:rPr>
              <a:t>l’ensemble</a:t>
            </a:r>
            <a:r>
              <a:rPr sz="1800" spc="-35" dirty="0">
                <a:latin typeface="Segoe UI"/>
                <a:cs typeface="Segoe UI"/>
              </a:rPr>
              <a:t> </a:t>
            </a:r>
            <a:r>
              <a:rPr sz="1800" dirty="0">
                <a:latin typeface="Segoe UI"/>
                <a:cs typeface="Segoe UI"/>
              </a:rPr>
              <a:t>des</a:t>
            </a:r>
            <a:r>
              <a:rPr sz="1800" spc="-35" dirty="0">
                <a:latin typeface="Segoe UI"/>
                <a:cs typeface="Segoe UI"/>
              </a:rPr>
              <a:t> </a:t>
            </a:r>
            <a:r>
              <a:rPr sz="1800" dirty="0">
                <a:latin typeface="Segoe UI"/>
                <a:cs typeface="Segoe UI"/>
              </a:rPr>
              <a:t>procédures</a:t>
            </a:r>
            <a:r>
              <a:rPr sz="1800" spc="-40" dirty="0">
                <a:latin typeface="Segoe UI"/>
                <a:cs typeface="Segoe UI"/>
              </a:rPr>
              <a:t> </a:t>
            </a:r>
            <a:r>
              <a:rPr sz="1800" dirty="0">
                <a:latin typeface="Segoe UI"/>
                <a:cs typeface="Segoe UI"/>
              </a:rPr>
              <a:t>négociées</a:t>
            </a:r>
            <a:r>
              <a:rPr sz="1800" spc="-40" dirty="0">
                <a:latin typeface="Segoe UI"/>
                <a:cs typeface="Segoe UI"/>
              </a:rPr>
              <a:t> </a:t>
            </a:r>
            <a:r>
              <a:rPr sz="1800" dirty="0">
                <a:latin typeface="Segoe UI"/>
                <a:cs typeface="Segoe UI"/>
              </a:rPr>
              <a:t>de</a:t>
            </a:r>
            <a:r>
              <a:rPr sz="1800" spc="-30" dirty="0">
                <a:latin typeface="Segoe UI"/>
                <a:cs typeface="Segoe UI"/>
              </a:rPr>
              <a:t> </a:t>
            </a:r>
            <a:r>
              <a:rPr sz="1800" dirty="0">
                <a:latin typeface="Segoe UI"/>
                <a:cs typeface="Segoe UI"/>
              </a:rPr>
              <a:t>la</a:t>
            </a:r>
            <a:r>
              <a:rPr sz="1800" spc="-50" dirty="0">
                <a:latin typeface="Segoe UI"/>
                <a:cs typeface="Segoe UI"/>
              </a:rPr>
              <a:t> </a:t>
            </a:r>
            <a:r>
              <a:rPr sz="1800" dirty="0">
                <a:latin typeface="Segoe UI"/>
                <a:cs typeface="Segoe UI"/>
              </a:rPr>
              <a:t>commande</a:t>
            </a:r>
            <a:r>
              <a:rPr sz="1800" spc="-60" dirty="0">
                <a:latin typeface="Segoe UI"/>
                <a:cs typeface="Segoe UI"/>
              </a:rPr>
              <a:t> </a:t>
            </a:r>
            <a:r>
              <a:rPr sz="1800" spc="-10" dirty="0">
                <a:latin typeface="Segoe UI"/>
                <a:cs typeface="Segoe UI"/>
              </a:rPr>
              <a:t>publique.</a:t>
            </a:r>
            <a:endParaRPr sz="1800" dirty="0">
              <a:latin typeface="Segoe UI"/>
              <a:cs typeface="Segoe UI"/>
            </a:endParaRPr>
          </a:p>
        </p:txBody>
      </p:sp>
    </p:spTree>
    <p:extLst>
      <p:ext uri="{BB962C8B-B14F-4D97-AF65-F5344CB8AC3E}">
        <p14:creationId xmlns:p14="http://schemas.microsoft.com/office/powerpoint/2010/main" val="4957836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3BEDC8-D1A3-3AE1-30A2-DA5D460F46DB}"/>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34E2D957-43FB-5A70-BB9C-49C714F88D4F}"/>
              </a:ext>
            </a:extLst>
          </p:cNvPr>
          <p:cNvSpPr/>
          <p:nvPr/>
        </p:nvSpPr>
        <p:spPr bwMode="auto">
          <a:xfrm>
            <a:off x="0" y="-33459"/>
            <a:ext cx="9879724" cy="708116"/>
          </a:xfrm>
          <a:prstGeom prst="rect">
            <a:avLst/>
          </a:prstGeom>
          <a:solidFill>
            <a:srgbClr val="FFCC00"/>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lang="fr-FR" sz="2000" b="1" dirty="0">
                <a:solidFill>
                  <a:srgbClr val="FFFFFF"/>
                </a:solidFill>
                <a:latin typeface="Century Gothic" panose="020B0502020202020204" pitchFamily="34" charset="0"/>
              </a:rPr>
              <a:t>Pas de </a:t>
            </a:r>
            <a:r>
              <a:rPr lang="fr-FR" sz="2000" b="1" dirty="0" err="1">
                <a:solidFill>
                  <a:srgbClr val="FFFFFF"/>
                </a:solidFill>
                <a:latin typeface="Century Gothic" panose="020B0502020202020204" pitchFamily="34" charset="0"/>
              </a:rPr>
              <a:t>standstill</a:t>
            </a:r>
            <a:r>
              <a:rPr lang="fr-FR" sz="2000" b="1" dirty="0">
                <a:solidFill>
                  <a:srgbClr val="FFFFFF"/>
                </a:solidFill>
                <a:latin typeface="Century Gothic" panose="020B0502020202020204" pitchFamily="34" charset="0"/>
              </a:rPr>
              <a:t> en maîtrise d’œuvre !</a:t>
            </a:r>
            <a:endParaRPr kumimoji="0" lang="fr-FR" sz="2000" b="1" i="0" u="none" strike="noStrike" kern="1200" cap="none" spc="0" normalizeH="0" baseline="0" noProof="0" dirty="0">
              <a:ln>
                <a:noFill/>
              </a:ln>
              <a:solidFill>
                <a:srgbClr val="FFFFFF"/>
              </a:solidFill>
              <a:effectLst/>
              <a:uLnTx/>
              <a:uFillTx/>
              <a:latin typeface="Century Gothic" panose="020B0502020202020204" pitchFamily="34" charset="0"/>
            </a:endParaRPr>
          </a:p>
        </p:txBody>
      </p:sp>
      <p:grpSp>
        <p:nvGrpSpPr>
          <p:cNvPr id="5" name="Groupe 4">
            <a:extLst>
              <a:ext uri="{FF2B5EF4-FFF2-40B4-BE49-F238E27FC236}">
                <a16:creationId xmlns:a16="http://schemas.microsoft.com/office/drawing/2014/main" id="{3EF0CEEB-79D0-3D1F-08D5-F0BEA6198406}"/>
              </a:ext>
            </a:extLst>
          </p:cNvPr>
          <p:cNvGrpSpPr/>
          <p:nvPr/>
        </p:nvGrpSpPr>
        <p:grpSpPr>
          <a:xfrm>
            <a:off x="0" y="6478964"/>
            <a:ext cx="12192000" cy="406420"/>
            <a:chOff x="-1524000" y="1294388"/>
            <a:chExt cx="12192000" cy="406420"/>
          </a:xfrm>
        </p:grpSpPr>
        <p:sp>
          <p:nvSpPr>
            <p:cNvPr id="6" name="Rectangle 5">
              <a:extLst>
                <a:ext uri="{FF2B5EF4-FFF2-40B4-BE49-F238E27FC236}">
                  <a16:creationId xmlns:a16="http://schemas.microsoft.com/office/drawing/2014/main" id="{7A49CB2E-97F9-7CCA-D32F-6072E10928FD}"/>
                </a:ext>
              </a:extLst>
            </p:cNvPr>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 name="Text Box 6">
              <a:extLst>
                <a:ext uri="{FF2B5EF4-FFF2-40B4-BE49-F238E27FC236}">
                  <a16:creationId xmlns:a16="http://schemas.microsoft.com/office/drawing/2014/main" id="{857F4B83-1BD7-ECC3-705E-7FA9F8588D40}"/>
                </a:ext>
              </a:extLst>
            </p:cNvPr>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19</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9" name="Rectangle 8">
            <a:extLst>
              <a:ext uri="{FF2B5EF4-FFF2-40B4-BE49-F238E27FC236}">
                <a16:creationId xmlns:a16="http://schemas.microsoft.com/office/drawing/2014/main" id="{EDB51302-55EE-BA67-BBF6-E6FA5A930195}"/>
              </a:ext>
            </a:extLst>
          </p:cNvPr>
          <p:cNvSpPr/>
          <p:nvPr/>
        </p:nvSpPr>
        <p:spPr bwMode="auto">
          <a:xfrm>
            <a:off x="9879724" y="-16042"/>
            <a:ext cx="2312275"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lang="fr-FR" sz="2800" b="1" dirty="0">
                <a:solidFill>
                  <a:srgbClr val="FFFFFF"/>
                </a:solidFill>
                <a:latin typeface="Century Gothic" panose="020B0502020202020204" pitchFamily="34" charset="0"/>
              </a:rPr>
              <a:t>PASSATION</a:t>
            </a:r>
            <a:endParaRPr kumimoji="0" lang="fr-FR" sz="14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4" name="Espace réservé du contenu 3">
            <a:extLst>
              <a:ext uri="{FF2B5EF4-FFF2-40B4-BE49-F238E27FC236}">
                <a16:creationId xmlns:a16="http://schemas.microsoft.com/office/drawing/2014/main" id="{DC9385AC-2951-C730-5063-836F10200565}"/>
              </a:ext>
            </a:extLst>
          </p:cNvPr>
          <p:cNvSpPr txBox="1">
            <a:spLocks/>
          </p:cNvSpPr>
          <p:nvPr/>
        </p:nvSpPr>
        <p:spPr>
          <a:xfrm>
            <a:off x="257451" y="1597571"/>
            <a:ext cx="11736281" cy="5056308"/>
          </a:xfrm>
          <a:prstGeom prst="rect">
            <a:avLst/>
          </a:prstGeom>
        </p:spPr>
        <p:txBody>
          <a:bodyPr wrap="square" lIns="0" tIns="0" rIns="0" bIns="0">
            <a:normAutofit/>
          </a:bodyPr>
          <a:lstStyle>
            <a:lvl1pPr marL="0">
              <a:defRPr sz="2000" b="1" i="0">
                <a:solidFill>
                  <a:srgbClr val="FB2255"/>
                </a:solidFill>
                <a:latin typeface="Segoe UI"/>
                <a:ea typeface="+mn-ea"/>
                <a:cs typeface="Segoe UI"/>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0" marR="0" lvl="0" indent="0" algn="just" defTabSz="914400" eaLnBrk="1" fontAlgn="auto" latinLnBrk="0" hangingPunct="1">
              <a:lnSpc>
                <a:spcPct val="110000"/>
              </a:lnSpc>
              <a:spcBef>
                <a:spcPts val="600"/>
              </a:spcBef>
              <a:spcAft>
                <a:spcPts val="1200"/>
              </a:spcAft>
              <a:buClrTx/>
              <a:buSzTx/>
              <a:buFontTx/>
              <a:buNone/>
              <a:tabLst/>
              <a:defRPr/>
            </a:pPr>
            <a:r>
              <a:rPr kumimoji="0" lang="fr-FR" sz="1800" b="1" i="0" u="none" strike="noStrike" kern="0" cap="none" spc="0" normalizeH="0" baseline="0" noProof="0" dirty="0">
                <a:ln>
                  <a:noFill/>
                </a:ln>
                <a:solidFill>
                  <a:srgbClr val="FF9900"/>
                </a:solidFill>
                <a:effectLst/>
                <a:uLnTx/>
                <a:uFillTx/>
                <a:latin typeface="Segoe UI"/>
                <a:ea typeface="+mn-ea"/>
                <a:cs typeface="Segoe UI"/>
              </a:rPr>
              <a:t>CE, 13 mars 2025, Sté </a:t>
            </a:r>
            <a:r>
              <a:rPr kumimoji="0" lang="fr-FR" sz="1800" b="1" i="0" u="none" strike="noStrike" kern="0" cap="none" spc="0" normalizeH="0" baseline="0" noProof="0" dirty="0" err="1">
                <a:ln>
                  <a:noFill/>
                </a:ln>
                <a:solidFill>
                  <a:srgbClr val="FF9900"/>
                </a:solidFill>
                <a:effectLst/>
                <a:uLnTx/>
                <a:uFillTx/>
                <a:latin typeface="Segoe UI"/>
                <a:ea typeface="+mn-ea"/>
                <a:cs typeface="Segoe UI"/>
              </a:rPr>
              <a:t>NordSud</a:t>
            </a:r>
            <a:r>
              <a:rPr kumimoji="0" lang="fr-FR" sz="1800" b="1" i="0" u="none" strike="noStrike" kern="0" cap="none" spc="0" normalizeH="0" baseline="0" noProof="0" dirty="0">
                <a:ln>
                  <a:noFill/>
                </a:ln>
                <a:solidFill>
                  <a:srgbClr val="FF9900"/>
                </a:solidFill>
                <a:effectLst/>
                <a:uLnTx/>
                <a:uFillTx/>
                <a:latin typeface="Segoe UI"/>
                <a:ea typeface="+mn-ea"/>
                <a:cs typeface="Segoe UI"/>
              </a:rPr>
              <a:t> Architecture, n°498701</a:t>
            </a:r>
          </a:p>
          <a:p>
            <a:pPr marL="0" marR="0" lvl="0" indent="0" algn="just" defTabSz="914400" eaLnBrk="1" fontAlgn="auto" latinLnBrk="0" hangingPunct="1">
              <a:lnSpc>
                <a:spcPct val="110000"/>
              </a:lnSpc>
              <a:spcBef>
                <a:spcPts val="600"/>
              </a:spcBef>
              <a:spcAft>
                <a:spcPts val="1200"/>
              </a:spcAft>
              <a:buClrTx/>
              <a:buSzTx/>
              <a:buFontTx/>
              <a:buNone/>
              <a:tabLst/>
              <a:defRPr/>
            </a:pPr>
            <a:r>
              <a:rPr kumimoji="0" lang="fr-FR" sz="2000" b="0" i="0" u="none" strike="noStrike" kern="0" cap="none" spc="0" normalizeH="0" baseline="0" noProof="0" dirty="0">
                <a:ln>
                  <a:noFill/>
                </a:ln>
                <a:solidFill>
                  <a:sysClr val="windowText" lastClr="000000"/>
                </a:solidFill>
                <a:effectLst/>
                <a:uLnTx/>
                <a:uFillTx/>
                <a:latin typeface="Segoe UI"/>
                <a:ea typeface="+mn-ea"/>
                <a:cs typeface="Segoe UI"/>
              </a:rPr>
              <a:t>Une décision somme toute logique, mais néanmoins inédite !</a:t>
            </a:r>
          </a:p>
          <a:p>
            <a:pPr marL="0" marR="0" lvl="0" indent="0" algn="just" defTabSz="914400" eaLnBrk="1" fontAlgn="auto" latinLnBrk="0" hangingPunct="1">
              <a:lnSpc>
                <a:spcPct val="110000"/>
              </a:lnSpc>
              <a:spcBef>
                <a:spcPts val="600"/>
              </a:spcBef>
              <a:spcAft>
                <a:spcPts val="1200"/>
              </a:spcAft>
              <a:buClrTx/>
              <a:buSzTx/>
              <a:buFontTx/>
              <a:buNone/>
              <a:tabLst/>
              <a:defRPr/>
            </a:pPr>
            <a:r>
              <a:rPr kumimoji="0" lang="fr-FR" sz="2000" b="0" i="0" u="none" strike="noStrike" kern="0" cap="none" spc="0" normalizeH="0" baseline="0" noProof="0" dirty="0">
                <a:ln>
                  <a:noFill/>
                </a:ln>
                <a:solidFill>
                  <a:sysClr val="windowText" lastClr="000000"/>
                </a:solidFill>
                <a:effectLst/>
                <a:uLnTx/>
                <a:uFillTx/>
                <a:latin typeface="Segoe UI"/>
                <a:ea typeface="+mn-ea"/>
                <a:cs typeface="Segoe UI"/>
              </a:rPr>
              <a:t>Le Conseil d’État confirme que le concours de maîtrise d’œuvre étant rangé au rang des « simples » techniques d’achat par le code de la commande publique, </a:t>
            </a:r>
          </a:p>
          <a:p>
            <a:pPr marL="0" marR="0" lvl="0" indent="0" algn="just" defTabSz="914400" eaLnBrk="1" fontAlgn="auto" latinLnBrk="0" hangingPunct="1">
              <a:lnSpc>
                <a:spcPct val="110000"/>
              </a:lnSpc>
              <a:spcBef>
                <a:spcPts val="600"/>
              </a:spcBef>
              <a:spcAft>
                <a:spcPts val="1200"/>
              </a:spcAft>
              <a:buClrTx/>
              <a:buSzTx/>
              <a:buFontTx/>
              <a:buNone/>
              <a:tabLst/>
              <a:defRPr/>
            </a:pPr>
            <a:r>
              <a:rPr kumimoji="0" lang="fr-FR" sz="2000" b="1" i="0" u="none" strike="noStrike" kern="0" cap="none" spc="0" normalizeH="0" baseline="0" noProof="0" dirty="0">
                <a:ln>
                  <a:noFill/>
                </a:ln>
                <a:solidFill>
                  <a:sysClr val="windowText" lastClr="000000"/>
                </a:solidFill>
                <a:effectLst/>
                <a:uLnTx/>
                <a:uFillTx/>
                <a:latin typeface="Segoe UI"/>
                <a:ea typeface="+mn-ea"/>
                <a:cs typeface="Segoe UI"/>
              </a:rPr>
              <a:t>=&gt; Le concours n’est donc pas une « procédure formalisée ».  </a:t>
            </a:r>
          </a:p>
          <a:p>
            <a:pPr marL="0" marR="0" lvl="0" indent="0" algn="just" defTabSz="914400" eaLnBrk="1" fontAlgn="auto" latinLnBrk="0" hangingPunct="1">
              <a:lnSpc>
                <a:spcPct val="110000"/>
              </a:lnSpc>
              <a:spcBef>
                <a:spcPts val="600"/>
              </a:spcBef>
              <a:spcAft>
                <a:spcPts val="1200"/>
              </a:spcAft>
              <a:buClrTx/>
              <a:buSzTx/>
              <a:buFontTx/>
              <a:buNone/>
              <a:tabLst/>
              <a:defRPr/>
            </a:pPr>
            <a:r>
              <a:rPr kumimoji="0" lang="fr-FR" sz="2000" b="0" i="0" u="none" strike="noStrike" kern="0" cap="none" spc="0" normalizeH="0" baseline="0" noProof="0" dirty="0">
                <a:ln>
                  <a:noFill/>
                </a:ln>
                <a:solidFill>
                  <a:sysClr val="windowText" lastClr="000000"/>
                </a:solidFill>
                <a:effectLst/>
                <a:uLnTx/>
                <a:uFillTx/>
                <a:latin typeface="Segoe UI"/>
                <a:ea typeface="+mn-ea"/>
                <a:cs typeface="Segoe UI"/>
              </a:rPr>
              <a:t>La procédure employée est celle décrite par le code (article R. 2122-6) : « marché passé sans publicité ni mise en concurrence ».</a:t>
            </a:r>
          </a:p>
          <a:p>
            <a:pPr marL="0" marR="0" lvl="0" indent="0" algn="just" defTabSz="914400" eaLnBrk="1" fontAlgn="auto" latinLnBrk="0" hangingPunct="1">
              <a:lnSpc>
                <a:spcPct val="110000"/>
              </a:lnSpc>
              <a:spcBef>
                <a:spcPts val="600"/>
              </a:spcBef>
              <a:spcAft>
                <a:spcPts val="1200"/>
              </a:spcAft>
              <a:buClrTx/>
              <a:buSzTx/>
              <a:buFontTx/>
              <a:buNone/>
              <a:tabLst/>
              <a:defRPr/>
            </a:pPr>
            <a:r>
              <a:rPr kumimoji="0" lang="fr-FR" sz="2000" b="0" i="0" u="none" strike="noStrike" kern="0" cap="none" spc="0" normalizeH="0" baseline="0" noProof="0" dirty="0">
                <a:ln>
                  <a:noFill/>
                </a:ln>
                <a:solidFill>
                  <a:sysClr val="windowText" lastClr="000000"/>
                </a:solidFill>
                <a:effectLst/>
                <a:uLnTx/>
                <a:uFillTx/>
                <a:latin typeface="Segoe UI"/>
                <a:ea typeface="+mn-ea"/>
                <a:cs typeface="Segoe UI"/>
              </a:rPr>
              <a:t>Par conséquent, il n’y a notamment aucun délai de </a:t>
            </a:r>
            <a:r>
              <a:rPr kumimoji="0" lang="fr-FR" sz="2000" b="0" i="0" u="none" strike="noStrike" kern="0" cap="none" spc="0" normalizeH="0" baseline="0" noProof="0" dirty="0" err="1">
                <a:ln>
                  <a:noFill/>
                </a:ln>
                <a:solidFill>
                  <a:sysClr val="windowText" lastClr="000000"/>
                </a:solidFill>
                <a:effectLst/>
                <a:uLnTx/>
                <a:uFillTx/>
                <a:latin typeface="Segoe UI"/>
                <a:ea typeface="+mn-ea"/>
                <a:cs typeface="Segoe UI"/>
              </a:rPr>
              <a:t>standstill</a:t>
            </a:r>
            <a:r>
              <a:rPr kumimoji="0" lang="fr-FR" sz="2000" b="0" i="0" u="none" strike="noStrike" kern="0" cap="none" spc="0" normalizeH="0" baseline="0" noProof="0" dirty="0">
                <a:ln>
                  <a:noFill/>
                </a:ln>
                <a:solidFill>
                  <a:sysClr val="windowText" lastClr="000000"/>
                </a:solidFill>
                <a:effectLst/>
                <a:uLnTx/>
                <a:uFillTx/>
                <a:latin typeface="Segoe UI"/>
                <a:ea typeface="+mn-ea"/>
                <a:cs typeface="Segoe UI"/>
              </a:rPr>
              <a:t> à respecter.</a:t>
            </a:r>
          </a:p>
        </p:txBody>
      </p:sp>
    </p:spTree>
    <p:extLst>
      <p:ext uri="{BB962C8B-B14F-4D97-AF65-F5344CB8AC3E}">
        <p14:creationId xmlns:p14="http://schemas.microsoft.com/office/powerpoint/2010/main" val="3425283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E80942-B311-61E2-7BB5-D916C9B3EBA7}"/>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10D76520-AF05-43E1-C2A4-A3F58FFDD343}"/>
              </a:ext>
            </a:extLst>
          </p:cNvPr>
          <p:cNvSpPr/>
          <p:nvPr/>
        </p:nvSpPr>
        <p:spPr bwMode="auto">
          <a:xfrm>
            <a:off x="0" y="-33459"/>
            <a:ext cx="9879724" cy="708116"/>
          </a:xfrm>
          <a:prstGeom prst="rect">
            <a:avLst/>
          </a:prstGeom>
          <a:solidFill>
            <a:srgbClr val="FFCC00"/>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lang="fr-FR" sz="2000" b="1" dirty="0">
                <a:solidFill>
                  <a:srgbClr val="FFFFFF"/>
                </a:solidFill>
                <a:latin typeface="Century Gothic" panose="020B0502020202020204" pitchFamily="34" charset="0"/>
              </a:rPr>
              <a:t>3 devis : MAPA ou pas MAPA ?</a:t>
            </a:r>
            <a:endParaRPr kumimoji="0" lang="fr-FR" sz="2000" b="1" i="0" u="none" strike="noStrike" kern="1200" cap="none" spc="0" normalizeH="0" baseline="0" noProof="0" dirty="0">
              <a:ln>
                <a:noFill/>
              </a:ln>
              <a:solidFill>
                <a:srgbClr val="FFFFFF"/>
              </a:solidFill>
              <a:effectLst/>
              <a:uLnTx/>
              <a:uFillTx/>
              <a:latin typeface="Century Gothic" panose="020B0502020202020204" pitchFamily="34" charset="0"/>
            </a:endParaRPr>
          </a:p>
        </p:txBody>
      </p:sp>
      <p:grpSp>
        <p:nvGrpSpPr>
          <p:cNvPr id="5" name="Groupe 4">
            <a:extLst>
              <a:ext uri="{FF2B5EF4-FFF2-40B4-BE49-F238E27FC236}">
                <a16:creationId xmlns:a16="http://schemas.microsoft.com/office/drawing/2014/main" id="{50CCB07A-EE61-B506-8E0F-08F02F00F13E}"/>
              </a:ext>
            </a:extLst>
          </p:cNvPr>
          <p:cNvGrpSpPr/>
          <p:nvPr/>
        </p:nvGrpSpPr>
        <p:grpSpPr>
          <a:xfrm>
            <a:off x="0" y="6478964"/>
            <a:ext cx="12192000" cy="406420"/>
            <a:chOff x="-1524000" y="1294388"/>
            <a:chExt cx="12192000" cy="406420"/>
          </a:xfrm>
        </p:grpSpPr>
        <p:sp>
          <p:nvSpPr>
            <p:cNvPr id="6" name="Rectangle 5">
              <a:extLst>
                <a:ext uri="{FF2B5EF4-FFF2-40B4-BE49-F238E27FC236}">
                  <a16:creationId xmlns:a16="http://schemas.microsoft.com/office/drawing/2014/main" id="{B4E63DB1-7ADE-C3A6-8303-EDF8C487D937}"/>
                </a:ext>
              </a:extLst>
            </p:cNvPr>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 name="Text Box 6">
              <a:extLst>
                <a:ext uri="{FF2B5EF4-FFF2-40B4-BE49-F238E27FC236}">
                  <a16:creationId xmlns:a16="http://schemas.microsoft.com/office/drawing/2014/main" id="{60ED3C50-A3A7-2336-F9BF-17DDD58E6A42}"/>
                </a:ext>
              </a:extLst>
            </p:cNvPr>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20</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9" name="Rectangle 8">
            <a:extLst>
              <a:ext uri="{FF2B5EF4-FFF2-40B4-BE49-F238E27FC236}">
                <a16:creationId xmlns:a16="http://schemas.microsoft.com/office/drawing/2014/main" id="{0AE43EF6-22DC-50EA-8B8A-9237166357C5}"/>
              </a:ext>
            </a:extLst>
          </p:cNvPr>
          <p:cNvSpPr/>
          <p:nvPr/>
        </p:nvSpPr>
        <p:spPr bwMode="auto">
          <a:xfrm>
            <a:off x="9879724" y="-16042"/>
            <a:ext cx="2312275"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lang="fr-FR" sz="2800" b="1" dirty="0">
                <a:solidFill>
                  <a:srgbClr val="FFFFFF"/>
                </a:solidFill>
                <a:latin typeface="Century Gothic" panose="020B0502020202020204" pitchFamily="34" charset="0"/>
              </a:rPr>
              <a:t>PASSATION</a:t>
            </a:r>
            <a:endParaRPr kumimoji="0" lang="fr-FR" sz="14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3" name="Espace réservé du contenu 3">
            <a:extLst>
              <a:ext uri="{FF2B5EF4-FFF2-40B4-BE49-F238E27FC236}">
                <a16:creationId xmlns:a16="http://schemas.microsoft.com/office/drawing/2014/main" id="{05D83D41-2C37-F885-4F08-2C3389318C5C}"/>
              </a:ext>
            </a:extLst>
          </p:cNvPr>
          <p:cNvSpPr txBox="1">
            <a:spLocks/>
          </p:cNvSpPr>
          <p:nvPr/>
        </p:nvSpPr>
        <p:spPr>
          <a:xfrm>
            <a:off x="227859" y="1422656"/>
            <a:ext cx="11736281" cy="5056308"/>
          </a:xfrm>
          <a:prstGeom prst="rect">
            <a:avLst/>
          </a:prstGeom>
        </p:spPr>
        <p:txBody>
          <a:bodyPr wrap="square" lIns="0" tIns="0" rIns="0" bIns="0">
            <a:normAutofit fontScale="92500"/>
          </a:bodyPr>
          <a:lstStyle>
            <a:lvl1pPr marL="0">
              <a:defRPr sz="2000" b="1" i="0">
                <a:solidFill>
                  <a:srgbClr val="FB2255"/>
                </a:solidFill>
                <a:latin typeface="Segoe UI"/>
                <a:ea typeface="+mn-ea"/>
                <a:cs typeface="Segoe UI"/>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marR="0" lvl="0" indent="0" algn="just" defTabSz="914400" eaLnBrk="1" fontAlgn="auto" latinLnBrk="0" hangingPunct="1">
              <a:lnSpc>
                <a:spcPct val="100000"/>
              </a:lnSpc>
              <a:spcBef>
                <a:spcPts val="105"/>
              </a:spcBef>
              <a:spcAft>
                <a:spcPts val="0"/>
              </a:spcAft>
              <a:buClrTx/>
              <a:buSzTx/>
              <a:buFontTx/>
              <a:buNone/>
              <a:tabLst/>
              <a:defRPr/>
            </a:pPr>
            <a:r>
              <a:rPr kumimoji="0" lang="fr-FR" sz="2000" b="1" i="0" u="none" strike="noStrike" kern="0" cap="none" spc="0" normalizeH="0" baseline="0" noProof="0" dirty="0">
                <a:ln>
                  <a:noFill/>
                </a:ln>
                <a:solidFill>
                  <a:srgbClr val="FF9900"/>
                </a:solidFill>
                <a:effectLst/>
                <a:uLnTx/>
                <a:uFillTx/>
                <a:latin typeface="Segoe UI"/>
                <a:ea typeface="+mn-ea"/>
                <a:cs typeface="Segoe UI"/>
              </a:rPr>
              <a:t>CAA de NANTES, 07/02/2025, n° 24NT00896</a:t>
            </a:r>
          </a:p>
          <a:p>
            <a:pPr marL="12700" marR="0" lvl="0" indent="0" algn="just" defTabSz="914400" eaLnBrk="1" fontAlgn="auto" latinLnBrk="0" hangingPunct="1">
              <a:lnSpc>
                <a:spcPct val="100000"/>
              </a:lnSpc>
              <a:spcBef>
                <a:spcPts val="105"/>
              </a:spcBef>
              <a:spcAft>
                <a:spcPts val="0"/>
              </a:spcAft>
              <a:buClrTx/>
              <a:buSzTx/>
              <a:buFontTx/>
              <a:buNone/>
              <a:tabLst/>
              <a:defRPr/>
            </a:pPr>
            <a:endParaRPr kumimoji="0" lang="fr-FR" sz="2000" b="0" i="0" u="none" strike="noStrike" kern="0" cap="none" spc="0" normalizeH="0" baseline="0" noProof="0" dirty="0">
              <a:ln>
                <a:noFill/>
              </a:ln>
              <a:solidFill>
                <a:srgbClr val="FB2255"/>
              </a:solidFill>
              <a:effectLst/>
              <a:uLnTx/>
              <a:uFillTx/>
              <a:latin typeface="Segoe UI"/>
              <a:ea typeface="+mn-ea"/>
              <a:cs typeface="Segoe UI"/>
            </a:endParaRPr>
          </a:p>
          <a:p>
            <a:pPr marL="0" marR="0" lvl="0" indent="0" algn="just" defTabSz="914400" eaLnBrk="1" fontAlgn="auto" latinLnBrk="0" hangingPunct="1">
              <a:lnSpc>
                <a:spcPct val="110000"/>
              </a:lnSpc>
              <a:spcBef>
                <a:spcPts val="600"/>
              </a:spcBef>
              <a:spcAft>
                <a:spcPts val="1200"/>
              </a:spcAft>
              <a:buClrTx/>
              <a:buSzTx/>
              <a:buFontTx/>
              <a:buNone/>
              <a:tabLst/>
              <a:defRPr/>
            </a:pPr>
            <a:r>
              <a:rPr kumimoji="0" lang="fr-FR" sz="2200" b="0" i="0" u="none" strike="noStrike" kern="0" cap="none" spc="0" normalizeH="0" baseline="0" noProof="0" dirty="0">
                <a:ln>
                  <a:noFill/>
                </a:ln>
                <a:solidFill>
                  <a:sysClr val="windowText" lastClr="000000"/>
                </a:solidFill>
                <a:effectLst/>
                <a:uLnTx/>
                <a:uFillTx/>
                <a:latin typeface="Segoe UI"/>
                <a:ea typeface="+mn-ea"/>
                <a:cs typeface="Segoe UI"/>
              </a:rPr>
              <a:t>La CAA de Nantes a jugé que </a:t>
            </a:r>
            <a:r>
              <a:rPr kumimoji="0" lang="fr-FR" sz="2200" b="1" i="0" u="none" strike="noStrike" kern="0" cap="none" spc="0" normalizeH="0" baseline="0" noProof="0" dirty="0">
                <a:ln>
                  <a:noFill/>
                </a:ln>
                <a:solidFill>
                  <a:sysClr val="windowText" lastClr="000000"/>
                </a:solidFill>
                <a:effectLst/>
                <a:uLnTx/>
                <a:uFillTx/>
                <a:latin typeface="Segoe UI"/>
                <a:ea typeface="+mn-ea"/>
                <a:cs typeface="Segoe UI"/>
              </a:rPr>
              <a:t>la sollicitation de plusieurs devis par la commune n’implique pas que celle-ci ait entendu se placer dans le cadre d'une procédure adaptée</a:t>
            </a:r>
            <a:r>
              <a:rPr kumimoji="0" lang="fr-FR" sz="2200" b="0" i="0" u="none" strike="noStrike" kern="0" cap="none" spc="0" normalizeH="0" baseline="0" noProof="0" dirty="0">
                <a:ln>
                  <a:noFill/>
                </a:ln>
                <a:solidFill>
                  <a:sysClr val="windowText" lastClr="000000"/>
                </a:solidFill>
                <a:effectLst/>
                <a:uLnTx/>
                <a:uFillTx/>
                <a:latin typeface="Segoe UI"/>
                <a:ea typeface="+mn-ea"/>
                <a:cs typeface="Segoe UI"/>
              </a:rPr>
              <a:t>. Qu’en penser ?</a:t>
            </a:r>
          </a:p>
          <a:p>
            <a:pPr marL="0" marR="0" lvl="0" indent="0" algn="just" defTabSz="914400" eaLnBrk="1" fontAlgn="auto" latinLnBrk="0" hangingPunct="1">
              <a:lnSpc>
                <a:spcPct val="110000"/>
              </a:lnSpc>
              <a:spcBef>
                <a:spcPts val="600"/>
              </a:spcBef>
              <a:spcAft>
                <a:spcPts val="1200"/>
              </a:spcAft>
              <a:buClrTx/>
              <a:buSzTx/>
              <a:buFontTx/>
              <a:buNone/>
              <a:tabLst/>
              <a:defRPr/>
            </a:pPr>
            <a:r>
              <a:rPr kumimoji="0" lang="fr-FR" sz="2200" b="0" i="0" u="none" strike="noStrike" kern="0" cap="none" spc="0" normalizeH="0" baseline="0" noProof="0" dirty="0">
                <a:ln>
                  <a:noFill/>
                </a:ln>
                <a:solidFill>
                  <a:sysClr val="windowText" lastClr="000000"/>
                </a:solidFill>
                <a:effectLst/>
                <a:uLnTx/>
                <a:uFillTx/>
                <a:latin typeface="Segoe UI"/>
                <a:ea typeface="+mn-ea"/>
                <a:cs typeface="Segoe UI"/>
              </a:rPr>
              <a:t>1) La Fiche de la DAJ « Les marchés sans publicité ni mise en concurrence » est pourtant très claire, qui affirme que dès lors que plus d’un seul opérateur est sollicité, il y a forcément procédure adaptée.</a:t>
            </a:r>
          </a:p>
          <a:p>
            <a:pPr marL="0" marR="0" lvl="0" indent="0" algn="just" defTabSz="914400" eaLnBrk="1" fontAlgn="auto" latinLnBrk="0" hangingPunct="1">
              <a:lnSpc>
                <a:spcPct val="110000"/>
              </a:lnSpc>
              <a:spcBef>
                <a:spcPts val="600"/>
              </a:spcBef>
              <a:spcAft>
                <a:spcPts val="1200"/>
              </a:spcAft>
              <a:buClrTx/>
              <a:buSzTx/>
              <a:buFontTx/>
              <a:buNone/>
              <a:tabLst/>
              <a:defRPr/>
            </a:pPr>
            <a:r>
              <a:rPr kumimoji="0" lang="fr-FR" sz="2200" b="0" i="0" u="none" strike="noStrike" kern="0" cap="none" spc="0" normalizeH="0" baseline="0" noProof="0" dirty="0">
                <a:ln>
                  <a:noFill/>
                </a:ln>
                <a:solidFill>
                  <a:sysClr val="windowText" lastClr="000000"/>
                </a:solidFill>
                <a:effectLst/>
                <a:uLnTx/>
                <a:uFillTx/>
                <a:latin typeface="Segoe UI"/>
                <a:ea typeface="+mn-ea"/>
                <a:cs typeface="Segoe UI"/>
              </a:rPr>
              <a:t>2) La jurisprudence semble pourtant assimiler jusqu’ici « 3 devis » et MAPA. </a:t>
            </a:r>
          </a:p>
          <a:p>
            <a:pPr marL="0" marR="0" lvl="0" indent="0" algn="just" defTabSz="914400" eaLnBrk="1" fontAlgn="auto" latinLnBrk="0" hangingPunct="1">
              <a:lnSpc>
                <a:spcPct val="110000"/>
              </a:lnSpc>
              <a:spcBef>
                <a:spcPts val="600"/>
              </a:spcBef>
              <a:spcAft>
                <a:spcPts val="1200"/>
              </a:spcAft>
              <a:buClrTx/>
              <a:buSzTx/>
              <a:buFontTx/>
              <a:buNone/>
              <a:tabLst/>
              <a:defRPr/>
            </a:pPr>
            <a:r>
              <a:rPr kumimoji="0" lang="fr-FR" sz="2200" b="0" i="0" u="none" strike="noStrike" kern="0" cap="none" spc="0" normalizeH="0" baseline="0" noProof="0" dirty="0">
                <a:ln>
                  <a:noFill/>
                </a:ln>
                <a:solidFill>
                  <a:sysClr val="windowText" lastClr="000000"/>
                </a:solidFill>
                <a:effectLst/>
                <a:uLnTx/>
                <a:uFillTx/>
                <a:latin typeface="Segoe UI"/>
                <a:ea typeface="+mn-ea"/>
                <a:cs typeface="Segoe UI"/>
              </a:rPr>
              <a:t>=&gt; Sanctions pour absence de communication des critères de choix (CAA de Douai, 31 déc. 2012, n° 11DA00590) ou pour recours illicite au critère unique du prix (TA Strasbourg 16 mai 2024 n° 2108389).</a:t>
            </a:r>
          </a:p>
          <a:p>
            <a:pPr marL="0" marR="0" lvl="0" indent="0" algn="just" defTabSz="914400" eaLnBrk="1" fontAlgn="auto" latinLnBrk="0" hangingPunct="1">
              <a:lnSpc>
                <a:spcPct val="110000"/>
              </a:lnSpc>
              <a:spcBef>
                <a:spcPts val="600"/>
              </a:spcBef>
              <a:spcAft>
                <a:spcPts val="1200"/>
              </a:spcAft>
              <a:buClrTx/>
              <a:buSzTx/>
              <a:buFontTx/>
              <a:buNone/>
              <a:tabLst/>
              <a:defRPr/>
            </a:pPr>
            <a:r>
              <a:rPr kumimoji="0" lang="fr-FR" sz="2200" b="0" i="0" u="none" strike="noStrike" kern="0" cap="none" spc="0" normalizeH="0" baseline="0" noProof="0" dirty="0">
                <a:ln>
                  <a:noFill/>
                </a:ln>
                <a:solidFill>
                  <a:sysClr val="windowText" lastClr="000000"/>
                </a:solidFill>
                <a:effectLst/>
                <a:uLnTx/>
                <a:uFillTx/>
                <a:latin typeface="Segoe UI"/>
                <a:ea typeface="+mn-ea"/>
                <a:cs typeface="Segoe UI"/>
              </a:rPr>
              <a:t>Nous attendons donc la position du CE sur la question !</a:t>
            </a:r>
          </a:p>
        </p:txBody>
      </p:sp>
    </p:spTree>
    <p:extLst>
      <p:ext uri="{BB962C8B-B14F-4D97-AF65-F5344CB8AC3E}">
        <p14:creationId xmlns:p14="http://schemas.microsoft.com/office/powerpoint/2010/main" val="39988935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F94BCE-F00B-A85F-5243-A6536C7EFDE8}"/>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EC0118DB-F47F-D73E-0A53-53FC52E6F39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7244" b="12706"/>
          <a:stretch/>
        </p:blipFill>
        <p:spPr>
          <a:xfrm>
            <a:off x="0" y="-38100"/>
            <a:ext cx="12192000" cy="6896100"/>
          </a:xfrm>
          <a:prstGeom prst="rect">
            <a:avLst/>
          </a:prstGeom>
        </p:spPr>
      </p:pic>
      <p:sp>
        <p:nvSpPr>
          <p:cNvPr id="7" name="Rectangle 6">
            <a:extLst>
              <a:ext uri="{FF2B5EF4-FFF2-40B4-BE49-F238E27FC236}">
                <a16:creationId xmlns:a16="http://schemas.microsoft.com/office/drawing/2014/main" id="{8C246876-465A-5761-8160-C34007653C26}"/>
              </a:ext>
            </a:extLst>
          </p:cNvPr>
          <p:cNvSpPr/>
          <p:nvPr/>
        </p:nvSpPr>
        <p:spPr bwMode="auto">
          <a:xfrm>
            <a:off x="2753709" y="3825766"/>
            <a:ext cx="9082691" cy="1281362"/>
          </a:xfrm>
          <a:prstGeom prst="rect">
            <a:avLst/>
          </a:prstGeom>
          <a:solidFill>
            <a:srgbClr val="FFCC00"/>
          </a:solidFill>
          <a:ln w="9525" cap="flat" cmpd="sng" algn="ctr">
            <a:noFill/>
            <a:prstDash val="solid"/>
            <a:round/>
            <a:headEnd type="none" w="med" len="med"/>
            <a:tailEnd type="none" w="med" len="med"/>
          </a:ln>
          <a:effectLst>
            <a:outerShdw blurRad="50800" dist="38100" dir="8100000" algn="tr"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algn="r"/>
            <a:r>
              <a:rPr lang="fr-FR" sz="4400" dirty="0">
                <a:solidFill>
                  <a:schemeClr val="bg1"/>
                </a:solidFill>
                <a:latin typeface="Century Gothic" panose="020B0502020202020204" pitchFamily="34" charset="0"/>
              </a:rPr>
              <a:t>#JURISPRUDENCE EXECUTION</a:t>
            </a:r>
            <a:endParaRPr lang="fr-FR" sz="5400" dirty="0">
              <a:solidFill>
                <a:schemeClr val="bg1"/>
              </a:solidFill>
              <a:latin typeface="Century Gothic" panose="020B0502020202020204" pitchFamily="34" charset="0"/>
            </a:endParaRPr>
          </a:p>
        </p:txBody>
      </p:sp>
      <p:grpSp>
        <p:nvGrpSpPr>
          <p:cNvPr id="4" name="Groupe 3">
            <a:extLst>
              <a:ext uri="{FF2B5EF4-FFF2-40B4-BE49-F238E27FC236}">
                <a16:creationId xmlns:a16="http://schemas.microsoft.com/office/drawing/2014/main" id="{FDD44965-D097-2786-BD81-436DDF0720ED}"/>
              </a:ext>
            </a:extLst>
          </p:cNvPr>
          <p:cNvGrpSpPr/>
          <p:nvPr/>
        </p:nvGrpSpPr>
        <p:grpSpPr>
          <a:xfrm>
            <a:off x="0" y="6478964"/>
            <a:ext cx="12192000" cy="406420"/>
            <a:chOff x="-1524000" y="1294388"/>
            <a:chExt cx="12192000" cy="406420"/>
          </a:xfrm>
        </p:grpSpPr>
        <p:sp>
          <p:nvSpPr>
            <p:cNvPr id="5" name="Rectangle 4">
              <a:extLst>
                <a:ext uri="{FF2B5EF4-FFF2-40B4-BE49-F238E27FC236}">
                  <a16:creationId xmlns:a16="http://schemas.microsoft.com/office/drawing/2014/main" id="{22FC37F7-E1A9-DA0A-F5FC-87E945EA29CA}"/>
                </a:ext>
              </a:extLst>
            </p:cNvPr>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6" name="Text Box 6">
              <a:extLst>
                <a:ext uri="{FF2B5EF4-FFF2-40B4-BE49-F238E27FC236}">
                  <a16:creationId xmlns:a16="http://schemas.microsoft.com/office/drawing/2014/main" id="{5A17E303-3D47-BEC6-5C88-15FE580AC61F}"/>
                </a:ext>
              </a:extLst>
            </p:cNvPr>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21</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Tree>
    <p:extLst>
      <p:ext uri="{BB962C8B-B14F-4D97-AF65-F5344CB8AC3E}">
        <p14:creationId xmlns:p14="http://schemas.microsoft.com/office/powerpoint/2010/main" val="32240060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E89226-2D03-08E7-D6FA-B6E92BFEDC1C}"/>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8DBA3819-8B0B-2992-ADB0-F9B1AA28C9C7}"/>
              </a:ext>
            </a:extLst>
          </p:cNvPr>
          <p:cNvSpPr/>
          <p:nvPr/>
        </p:nvSpPr>
        <p:spPr bwMode="auto">
          <a:xfrm>
            <a:off x="0" y="-33459"/>
            <a:ext cx="9911255" cy="708116"/>
          </a:xfrm>
          <a:prstGeom prst="rect">
            <a:avLst/>
          </a:prstGeom>
          <a:solidFill>
            <a:srgbClr val="FFCC00"/>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lang="fr-FR" sz="2000" b="1" dirty="0">
                <a:solidFill>
                  <a:srgbClr val="FFFFFF"/>
                </a:solidFill>
                <a:latin typeface="Century Gothic" panose="020B0502020202020204" pitchFamily="34" charset="0"/>
              </a:rPr>
              <a:t>Responsabilité	du maître d’œuvre après réception ? C’est possible !</a:t>
            </a:r>
          </a:p>
        </p:txBody>
      </p:sp>
      <p:grpSp>
        <p:nvGrpSpPr>
          <p:cNvPr id="5" name="Groupe 4">
            <a:extLst>
              <a:ext uri="{FF2B5EF4-FFF2-40B4-BE49-F238E27FC236}">
                <a16:creationId xmlns:a16="http://schemas.microsoft.com/office/drawing/2014/main" id="{CF197DB1-DB09-E542-8D6B-6DF5F48016B7}"/>
              </a:ext>
            </a:extLst>
          </p:cNvPr>
          <p:cNvGrpSpPr/>
          <p:nvPr/>
        </p:nvGrpSpPr>
        <p:grpSpPr>
          <a:xfrm>
            <a:off x="0" y="6478964"/>
            <a:ext cx="12192000" cy="406420"/>
            <a:chOff x="-1524000" y="1294388"/>
            <a:chExt cx="12192000" cy="406420"/>
          </a:xfrm>
        </p:grpSpPr>
        <p:sp>
          <p:nvSpPr>
            <p:cNvPr id="6" name="Rectangle 5">
              <a:extLst>
                <a:ext uri="{FF2B5EF4-FFF2-40B4-BE49-F238E27FC236}">
                  <a16:creationId xmlns:a16="http://schemas.microsoft.com/office/drawing/2014/main" id="{B53F9EF8-271C-50A4-2426-8C21F2B934BB}"/>
                </a:ext>
              </a:extLst>
            </p:cNvPr>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 name="Text Box 6">
              <a:extLst>
                <a:ext uri="{FF2B5EF4-FFF2-40B4-BE49-F238E27FC236}">
                  <a16:creationId xmlns:a16="http://schemas.microsoft.com/office/drawing/2014/main" id="{76C2D5BE-C8FA-AD55-EAC0-D99E94B5C360}"/>
                </a:ext>
              </a:extLst>
            </p:cNvPr>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22</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9" name="Rectangle 8">
            <a:extLst>
              <a:ext uri="{FF2B5EF4-FFF2-40B4-BE49-F238E27FC236}">
                <a16:creationId xmlns:a16="http://schemas.microsoft.com/office/drawing/2014/main" id="{98FB2CF7-E99D-0E3C-C101-C6BA9015EFD0}"/>
              </a:ext>
            </a:extLst>
          </p:cNvPr>
          <p:cNvSpPr/>
          <p:nvPr/>
        </p:nvSpPr>
        <p:spPr bwMode="auto">
          <a:xfrm>
            <a:off x="9911255" y="-16042"/>
            <a:ext cx="2280744"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lang="fr-FR" sz="2800" b="1" dirty="0">
                <a:solidFill>
                  <a:srgbClr val="FFFFFF"/>
                </a:solidFill>
                <a:latin typeface="Century Gothic" panose="020B0502020202020204" pitchFamily="34" charset="0"/>
              </a:rPr>
              <a:t>EXECUTION</a:t>
            </a:r>
            <a:endParaRPr kumimoji="0" lang="fr-FR" sz="14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2" name="object 3">
            <a:extLst>
              <a:ext uri="{FF2B5EF4-FFF2-40B4-BE49-F238E27FC236}">
                <a16:creationId xmlns:a16="http://schemas.microsoft.com/office/drawing/2014/main" id="{8919A76F-E7AE-7C8C-BAD1-615F45B9BC51}"/>
              </a:ext>
            </a:extLst>
          </p:cNvPr>
          <p:cNvSpPr txBox="1"/>
          <p:nvPr/>
        </p:nvSpPr>
        <p:spPr>
          <a:xfrm>
            <a:off x="261620" y="1416540"/>
            <a:ext cx="11668760" cy="4320540"/>
          </a:xfrm>
          <a:prstGeom prst="rect">
            <a:avLst/>
          </a:prstGeom>
        </p:spPr>
        <p:txBody>
          <a:bodyPr vert="horz" wrap="square" lIns="0" tIns="13335" rIns="0" bIns="0" rtlCol="0">
            <a:spAutoFit/>
          </a:bodyPr>
          <a:lstStyle/>
          <a:p>
            <a:pPr marL="82550" algn="just" fontAlgn="auto">
              <a:spcBef>
                <a:spcPts val="105"/>
              </a:spcBef>
              <a:spcAft>
                <a:spcPts val="0"/>
              </a:spcAft>
            </a:pPr>
            <a:r>
              <a:rPr sz="2000" b="1" kern="0" dirty="0">
                <a:solidFill>
                  <a:srgbClr val="FF9900"/>
                </a:solidFill>
                <a:latin typeface="Segoe UI"/>
                <a:cs typeface="Segoe UI"/>
              </a:rPr>
              <a:t>Conseil</a:t>
            </a:r>
            <a:r>
              <a:rPr sz="2000" b="1" kern="0" spc="-25" dirty="0">
                <a:solidFill>
                  <a:srgbClr val="FF9900"/>
                </a:solidFill>
                <a:latin typeface="Segoe UI"/>
                <a:cs typeface="Segoe UI"/>
              </a:rPr>
              <a:t> </a:t>
            </a:r>
            <a:r>
              <a:rPr sz="2000" b="1" kern="0" dirty="0">
                <a:solidFill>
                  <a:srgbClr val="FF9900"/>
                </a:solidFill>
                <a:latin typeface="Segoe UI"/>
                <a:cs typeface="Segoe UI"/>
              </a:rPr>
              <a:t>d'État,</a:t>
            </a:r>
            <a:r>
              <a:rPr sz="2000" b="1" kern="0" spc="-45" dirty="0">
                <a:solidFill>
                  <a:srgbClr val="FF9900"/>
                </a:solidFill>
                <a:latin typeface="Segoe UI"/>
                <a:cs typeface="Segoe UI"/>
              </a:rPr>
              <a:t> </a:t>
            </a:r>
            <a:r>
              <a:rPr sz="2000" b="1" kern="0" dirty="0">
                <a:solidFill>
                  <a:srgbClr val="FF9900"/>
                </a:solidFill>
                <a:latin typeface="Segoe UI"/>
                <a:cs typeface="Segoe UI"/>
              </a:rPr>
              <a:t>22</a:t>
            </a:r>
            <a:r>
              <a:rPr sz="2000" b="1" kern="0" spc="-25" dirty="0">
                <a:solidFill>
                  <a:srgbClr val="FF9900"/>
                </a:solidFill>
                <a:latin typeface="Segoe UI"/>
                <a:cs typeface="Segoe UI"/>
              </a:rPr>
              <a:t> </a:t>
            </a:r>
            <a:r>
              <a:rPr sz="2000" b="1" kern="0" dirty="0">
                <a:solidFill>
                  <a:srgbClr val="FF9900"/>
                </a:solidFill>
                <a:latin typeface="Segoe UI"/>
                <a:cs typeface="Segoe UI"/>
              </a:rPr>
              <a:t>décembre</a:t>
            </a:r>
            <a:r>
              <a:rPr sz="2000" b="1" kern="0" spc="-5" dirty="0">
                <a:solidFill>
                  <a:srgbClr val="FF9900"/>
                </a:solidFill>
                <a:latin typeface="Segoe UI"/>
                <a:cs typeface="Segoe UI"/>
              </a:rPr>
              <a:t> </a:t>
            </a:r>
            <a:r>
              <a:rPr sz="2000" b="1" kern="0" dirty="0">
                <a:solidFill>
                  <a:srgbClr val="FF9900"/>
                </a:solidFill>
                <a:latin typeface="Segoe UI"/>
                <a:cs typeface="Segoe UI"/>
              </a:rPr>
              <a:t>2023,</a:t>
            </a:r>
            <a:r>
              <a:rPr sz="2000" b="1" kern="0" spc="-35" dirty="0">
                <a:solidFill>
                  <a:srgbClr val="FF9900"/>
                </a:solidFill>
                <a:latin typeface="Segoe UI"/>
                <a:cs typeface="Segoe UI"/>
              </a:rPr>
              <a:t> </a:t>
            </a:r>
            <a:r>
              <a:rPr sz="2000" b="1" kern="0" dirty="0">
                <a:solidFill>
                  <a:srgbClr val="FF9900"/>
                </a:solidFill>
                <a:latin typeface="Segoe UI"/>
                <a:cs typeface="Segoe UI"/>
              </a:rPr>
              <a:t>n°</a:t>
            </a:r>
            <a:r>
              <a:rPr sz="2000" b="1" kern="0" spc="-25" dirty="0">
                <a:solidFill>
                  <a:srgbClr val="FF9900"/>
                </a:solidFill>
                <a:latin typeface="Segoe UI"/>
                <a:cs typeface="Segoe UI"/>
              </a:rPr>
              <a:t> </a:t>
            </a:r>
            <a:r>
              <a:rPr sz="2000" b="1" kern="0" spc="-10" dirty="0">
                <a:solidFill>
                  <a:srgbClr val="FF9900"/>
                </a:solidFill>
                <a:latin typeface="Segoe UI"/>
                <a:cs typeface="Segoe UI"/>
              </a:rPr>
              <a:t>472699</a:t>
            </a:r>
            <a:endParaRPr sz="2000" kern="0" dirty="0">
              <a:solidFill>
                <a:srgbClr val="FF9900"/>
              </a:solidFill>
              <a:latin typeface="Segoe UI"/>
              <a:cs typeface="Segoe UI"/>
            </a:endParaRPr>
          </a:p>
          <a:p>
            <a:pPr marL="12700" marR="5080" algn="just" fontAlgn="auto">
              <a:spcBef>
                <a:spcPts val="2605"/>
              </a:spcBef>
              <a:spcAft>
                <a:spcPts val="0"/>
              </a:spcAft>
            </a:pPr>
            <a:r>
              <a:rPr sz="2000" kern="0" dirty="0">
                <a:solidFill>
                  <a:sysClr val="windowText" lastClr="000000"/>
                </a:solidFill>
                <a:latin typeface="Segoe UI"/>
                <a:cs typeface="Segoe UI"/>
              </a:rPr>
              <a:t>Il</a:t>
            </a:r>
            <a:r>
              <a:rPr sz="2000" kern="0" spc="430" dirty="0">
                <a:solidFill>
                  <a:sysClr val="windowText" lastClr="000000"/>
                </a:solidFill>
                <a:latin typeface="Segoe UI"/>
                <a:cs typeface="Segoe UI"/>
              </a:rPr>
              <a:t> </a:t>
            </a:r>
            <a:r>
              <a:rPr sz="2000" kern="0" dirty="0">
                <a:solidFill>
                  <a:sysClr val="windowText" lastClr="000000"/>
                </a:solidFill>
                <a:latin typeface="Segoe UI"/>
                <a:cs typeface="Segoe UI"/>
              </a:rPr>
              <a:t>s’agit</a:t>
            </a:r>
            <a:r>
              <a:rPr sz="2000" kern="0" spc="434" dirty="0">
                <a:solidFill>
                  <a:sysClr val="windowText" lastClr="000000"/>
                </a:solidFill>
                <a:latin typeface="Segoe UI"/>
                <a:cs typeface="Segoe UI"/>
              </a:rPr>
              <a:t> </a:t>
            </a:r>
            <a:r>
              <a:rPr sz="2000" kern="0" dirty="0">
                <a:solidFill>
                  <a:sysClr val="windowText" lastClr="000000"/>
                </a:solidFill>
                <a:latin typeface="Segoe UI"/>
                <a:cs typeface="Segoe UI"/>
              </a:rPr>
              <a:t>ici</a:t>
            </a:r>
            <a:r>
              <a:rPr sz="2000" kern="0" spc="434" dirty="0">
                <a:solidFill>
                  <a:sysClr val="windowText" lastClr="000000"/>
                </a:solidFill>
                <a:latin typeface="Segoe UI"/>
                <a:cs typeface="Segoe UI"/>
              </a:rPr>
              <a:t> </a:t>
            </a:r>
            <a:r>
              <a:rPr sz="2000" kern="0" dirty="0">
                <a:solidFill>
                  <a:sysClr val="windowText" lastClr="000000"/>
                </a:solidFill>
                <a:latin typeface="Segoe UI"/>
                <a:cs typeface="Segoe UI"/>
              </a:rPr>
              <a:t>d’un</a:t>
            </a:r>
            <a:r>
              <a:rPr sz="2000" kern="0" spc="440" dirty="0">
                <a:solidFill>
                  <a:sysClr val="windowText" lastClr="000000"/>
                </a:solidFill>
                <a:latin typeface="Segoe UI"/>
                <a:cs typeface="Segoe UI"/>
              </a:rPr>
              <a:t> </a:t>
            </a:r>
            <a:r>
              <a:rPr sz="2000" kern="0" dirty="0">
                <a:solidFill>
                  <a:sysClr val="windowText" lastClr="000000"/>
                </a:solidFill>
                <a:latin typeface="Segoe UI"/>
                <a:cs typeface="Segoe UI"/>
              </a:rPr>
              <a:t>cas</a:t>
            </a:r>
            <a:r>
              <a:rPr sz="2000" kern="0" spc="430" dirty="0">
                <a:solidFill>
                  <a:sysClr val="windowText" lastClr="000000"/>
                </a:solidFill>
                <a:latin typeface="Segoe UI"/>
                <a:cs typeface="Segoe UI"/>
              </a:rPr>
              <a:t> </a:t>
            </a:r>
            <a:r>
              <a:rPr sz="2000" kern="0" dirty="0">
                <a:solidFill>
                  <a:sysClr val="windowText" lastClr="000000"/>
                </a:solidFill>
                <a:latin typeface="Segoe UI"/>
                <a:cs typeface="Segoe UI"/>
              </a:rPr>
              <a:t>typique</a:t>
            </a:r>
            <a:r>
              <a:rPr sz="2000" kern="0" spc="430" dirty="0">
                <a:solidFill>
                  <a:sysClr val="windowText" lastClr="000000"/>
                </a:solidFill>
                <a:latin typeface="Segoe UI"/>
                <a:cs typeface="Segoe UI"/>
              </a:rPr>
              <a:t> </a:t>
            </a:r>
            <a:r>
              <a:rPr sz="2000" kern="0" dirty="0">
                <a:solidFill>
                  <a:sysClr val="windowText" lastClr="000000"/>
                </a:solidFill>
                <a:latin typeface="Segoe UI"/>
                <a:cs typeface="Segoe UI"/>
              </a:rPr>
              <a:t>de</a:t>
            </a:r>
            <a:r>
              <a:rPr sz="2000" kern="0" spc="425" dirty="0">
                <a:solidFill>
                  <a:sysClr val="windowText" lastClr="000000"/>
                </a:solidFill>
                <a:latin typeface="Segoe UI"/>
                <a:cs typeface="Segoe UI"/>
              </a:rPr>
              <a:t> </a:t>
            </a:r>
            <a:r>
              <a:rPr sz="2000" b="1" kern="0" spc="-10" dirty="0">
                <a:solidFill>
                  <a:sysClr val="windowText" lastClr="000000"/>
                </a:solidFill>
                <a:latin typeface="Segoe UI"/>
                <a:cs typeface="Segoe UI"/>
              </a:rPr>
              <a:t>non-</a:t>
            </a:r>
            <a:r>
              <a:rPr sz="2000" b="1" kern="0" dirty="0">
                <a:solidFill>
                  <a:sysClr val="windowText" lastClr="000000"/>
                </a:solidFill>
                <a:latin typeface="Segoe UI"/>
                <a:cs typeface="Segoe UI"/>
              </a:rPr>
              <a:t>conformité</a:t>
            </a:r>
            <a:r>
              <a:rPr sz="2000" b="1" kern="0" spc="430" dirty="0">
                <a:solidFill>
                  <a:sysClr val="windowText" lastClr="000000"/>
                </a:solidFill>
                <a:latin typeface="Segoe UI"/>
                <a:cs typeface="Segoe UI"/>
              </a:rPr>
              <a:t> </a:t>
            </a:r>
            <a:r>
              <a:rPr sz="2000" b="1" kern="0" dirty="0">
                <a:solidFill>
                  <a:sysClr val="windowText" lastClr="000000"/>
                </a:solidFill>
                <a:latin typeface="Segoe UI"/>
                <a:cs typeface="Segoe UI"/>
              </a:rPr>
              <a:t>non</a:t>
            </a:r>
            <a:r>
              <a:rPr sz="2000" b="1" kern="0" spc="420" dirty="0">
                <a:solidFill>
                  <a:sysClr val="windowText" lastClr="000000"/>
                </a:solidFill>
                <a:latin typeface="Segoe UI"/>
                <a:cs typeface="Segoe UI"/>
              </a:rPr>
              <a:t> </a:t>
            </a:r>
            <a:r>
              <a:rPr sz="2000" b="1" kern="0" dirty="0">
                <a:solidFill>
                  <a:sysClr val="windowText" lastClr="000000"/>
                </a:solidFill>
                <a:latin typeface="Segoe UI"/>
                <a:cs typeface="Segoe UI"/>
              </a:rPr>
              <a:t>signalée</a:t>
            </a:r>
            <a:r>
              <a:rPr sz="2000" b="1" kern="0" spc="430" dirty="0">
                <a:solidFill>
                  <a:sysClr val="windowText" lastClr="000000"/>
                </a:solidFill>
                <a:latin typeface="Segoe UI"/>
                <a:cs typeface="Segoe UI"/>
              </a:rPr>
              <a:t> </a:t>
            </a:r>
            <a:r>
              <a:rPr sz="2000" b="1" kern="0" dirty="0">
                <a:solidFill>
                  <a:sysClr val="windowText" lastClr="000000"/>
                </a:solidFill>
                <a:latin typeface="Segoe UI"/>
                <a:cs typeface="Segoe UI"/>
              </a:rPr>
              <a:t>par</a:t>
            </a:r>
            <a:r>
              <a:rPr sz="2000" b="1" kern="0" spc="425" dirty="0">
                <a:solidFill>
                  <a:sysClr val="windowText" lastClr="000000"/>
                </a:solidFill>
                <a:latin typeface="Segoe UI"/>
                <a:cs typeface="Segoe UI"/>
              </a:rPr>
              <a:t> </a:t>
            </a:r>
            <a:r>
              <a:rPr sz="2000" b="1" kern="0" dirty="0">
                <a:solidFill>
                  <a:sysClr val="windowText" lastClr="000000"/>
                </a:solidFill>
                <a:latin typeface="Segoe UI"/>
                <a:cs typeface="Segoe UI"/>
              </a:rPr>
              <a:t>le</a:t>
            </a:r>
            <a:r>
              <a:rPr sz="2000" b="1" kern="0" spc="420" dirty="0">
                <a:solidFill>
                  <a:sysClr val="windowText" lastClr="000000"/>
                </a:solidFill>
                <a:latin typeface="Segoe UI"/>
                <a:cs typeface="Segoe UI"/>
              </a:rPr>
              <a:t> </a:t>
            </a:r>
            <a:r>
              <a:rPr sz="2000" b="1" kern="0" dirty="0">
                <a:solidFill>
                  <a:sysClr val="windowText" lastClr="000000"/>
                </a:solidFill>
                <a:latin typeface="Segoe UI"/>
                <a:cs typeface="Segoe UI"/>
              </a:rPr>
              <a:t>maitre</a:t>
            </a:r>
            <a:r>
              <a:rPr sz="2000" b="1" kern="0" spc="420" dirty="0">
                <a:solidFill>
                  <a:sysClr val="windowText" lastClr="000000"/>
                </a:solidFill>
                <a:latin typeface="Segoe UI"/>
                <a:cs typeface="Segoe UI"/>
              </a:rPr>
              <a:t> </a:t>
            </a:r>
            <a:r>
              <a:rPr sz="2000" b="1" kern="0" dirty="0">
                <a:solidFill>
                  <a:sysClr val="windowText" lastClr="000000"/>
                </a:solidFill>
                <a:latin typeface="Segoe UI"/>
                <a:cs typeface="Segoe UI"/>
              </a:rPr>
              <a:t>d’œuvre</a:t>
            </a:r>
            <a:r>
              <a:rPr sz="2000" b="1" kern="0" spc="430" dirty="0">
                <a:solidFill>
                  <a:sysClr val="windowText" lastClr="000000"/>
                </a:solidFill>
                <a:latin typeface="Segoe UI"/>
                <a:cs typeface="Segoe UI"/>
              </a:rPr>
              <a:t> </a:t>
            </a:r>
            <a:r>
              <a:rPr sz="2000" b="1" kern="0" dirty="0">
                <a:solidFill>
                  <a:sysClr val="windowText" lastClr="000000"/>
                </a:solidFill>
                <a:latin typeface="Segoe UI"/>
                <a:cs typeface="Segoe UI"/>
              </a:rPr>
              <a:t>lors</a:t>
            </a:r>
            <a:r>
              <a:rPr sz="2000" b="1" kern="0" spc="415" dirty="0">
                <a:solidFill>
                  <a:sysClr val="windowText" lastClr="000000"/>
                </a:solidFill>
                <a:latin typeface="Segoe UI"/>
                <a:cs typeface="Segoe UI"/>
              </a:rPr>
              <a:t> </a:t>
            </a:r>
            <a:r>
              <a:rPr sz="2000" b="1" kern="0" dirty="0">
                <a:solidFill>
                  <a:sysClr val="windowText" lastClr="000000"/>
                </a:solidFill>
                <a:latin typeface="Segoe UI"/>
                <a:cs typeface="Segoe UI"/>
              </a:rPr>
              <a:t>de</a:t>
            </a:r>
            <a:r>
              <a:rPr sz="2000" b="1" kern="0" spc="420" dirty="0">
                <a:solidFill>
                  <a:sysClr val="windowText" lastClr="000000"/>
                </a:solidFill>
                <a:latin typeface="Segoe UI"/>
                <a:cs typeface="Segoe UI"/>
              </a:rPr>
              <a:t> </a:t>
            </a:r>
            <a:r>
              <a:rPr sz="2000" b="1" kern="0" spc="-25" dirty="0">
                <a:solidFill>
                  <a:sysClr val="windowText" lastClr="000000"/>
                </a:solidFill>
                <a:latin typeface="Segoe UI"/>
                <a:cs typeface="Segoe UI"/>
              </a:rPr>
              <a:t>la </a:t>
            </a:r>
            <a:r>
              <a:rPr sz="2000" b="1" kern="0" dirty="0">
                <a:solidFill>
                  <a:sysClr val="windowText" lastClr="000000"/>
                </a:solidFill>
                <a:latin typeface="Segoe UI"/>
                <a:cs typeface="Segoe UI"/>
              </a:rPr>
              <a:t>réception</a:t>
            </a:r>
            <a:r>
              <a:rPr sz="2000" b="1" kern="0" spc="-25" dirty="0">
                <a:solidFill>
                  <a:sysClr val="windowText" lastClr="000000"/>
                </a:solidFill>
                <a:latin typeface="Segoe UI"/>
                <a:cs typeface="Segoe UI"/>
              </a:rPr>
              <a:t>  </a:t>
            </a:r>
            <a:r>
              <a:rPr sz="2000" kern="0" dirty="0">
                <a:solidFill>
                  <a:sysClr val="windowText" lastClr="000000"/>
                </a:solidFill>
                <a:latin typeface="Segoe UI"/>
                <a:cs typeface="Segoe UI"/>
              </a:rPr>
              <a:t>des</a:t>
            </a:r>
            <a:r>
              <a:rPr sz="2000" kern="0" spc="-15" dirty="0">
                <a:solidFill>
                  <a:sysClr val="windowText" lastClr="000000"/>
                </a:solidFill>
                <a:latin typeface="Segoe UI"/>
                <a:cs typeface="Segoe UI"/>
              </a:rPr>
              <a:t>  </a:t>
            </a:r>
            <a:r>
              <a:rPr sz="2000" kern="0" dirty="0">
                <a:solidFill>
                  <a:sysClr val="windowText" lastClr="000000"/>
                </a:solidFill>
                <a:latin typeface="Segoe UI"/>
                <a:cs typeface="Segoe UI"/>
              </a:rPr>
              <a:t>travaux.</a:t>
            </a:r>
            <a:r>
              <a:rPr sz="2000" kern="0" spc="-20" dirty="0">
                <a:solidFill>
                  <a:sysClr val="windowText" lastClr="000000"/>
                </a:solidFill>
                <a:latin typeface="Segoe UI"/>
                <a:cs typeface="Segoe UI"/>
              </a:rPr>
              <a:t>  </a:t>
            </a:r>
            <a:r>
              <a:rPr sz="2000" kern="0" dirty="0">
                <a:solidFill>
                  <a:sysClr val="windowText" lastClr="000000"/>
                </a:solidFill>
                <a:latin typeface="Segoe UI"/>
                <a:cs typeface="Segoe UI"/>
              </a:rPr>
              <a:t>Ceci</a:t>
            </a:r>
            <a:r>
              <a:rPr sz="2000" kern="0" spc="-20" dirty="0">
                <a:solidFill>
                  <a:sysClr val="windowText" lastClr="000000"/>
                </a:solidFill>
                <a:latin typeface="Segoe UI"/>
                <a:cs typeface="Segoe UI"/>
              </a:rPr>
              <a:t>  </a:t>
            </a:r>
            <a:r>
              <a:rPr sz="2000" kern="0" dirty="0">
                <a:solidFill>
                  <a:sysClr val="windowText" lastClr="000000"/>
                </a:solidFill>
                <a:latin typeface="Segoe UI"/>
                <a:cs typeface="Segoe UI"/>
              </a:rPr>
              <a:t>aurait</a:t>
            </a:r>
            <a:r>
              <a:rPr sz="2000" kern="0" spc="-15" dirty="0">
                <a:solidFill>
                  <a:sysClr val="windowText" lastClr="000000"/>
                </a:solidFill>
                <a:latin typeface="Segoe UI"/>
                <a:cs typeface="Segoe UI"/>
              </a:rPr>
              <a:t>  </a:t>
            </a:r>
            <a:r>
              <a:rPr sz="2000" kern="0" dirty="0">
                <a:solidFill>
                  <a:sysClr val="windowText" lastClr="000000"/>
                </a:solidFill>
                <a:latin typeface="Segoe UI"/>
                <a:cs typeface="Segoe UI"/>
              </a:rPr>
              <a:t>entrainé</a:t>
            </a:r>
            <a:r>
              <a:rPr sz="2000" kern="0" spc="-25" dirty="0">
                <a:solidFill>
                  <a:sysClr val="windowText" lastClr="000000"/>
                </a:solidFill>
                <a:latin typeface="Segoe UI"/>
                <a:cs typeface="Segoe UI"/>
              </a:rPr>
              <a:t>  </a:t>
            </a:r>
            <a:r>
              <a:rPr sz="2000" kern="0" dirty="0">
                <a:solidFill>
                  <a:sysClr val="windowText" lastClr="000000"/>
                </a:solidFill>
                <a:latin typeface="Segoe UI"/>
                <a:cs typeface="Segoe UI"/>
              </a:rPr>
              <a:t>des</a:t>
            </a:r>
            <a:r>
              <a:rPr sz="2000" kern="0" spc="-15" dirty="0">
                <a:solidFill>
                  <a:sysClr val="windowText" lastClr="000000"/>
                </a:solidFill>
                <a:latin typeface="Segoe UI"/>
                <a:cs typeface="Segoe UI"/>
              </a:rPr>
              <a:t>  </a:t>
            </a:r>
            <a:r>
              <a:rPr sz="2000" kern="0" dirty="0">
                <a:solidFill>
                  <a:sysClr val="windowText" lastClr="000000"/>
                </a:solidFill>
                <a:latin typeface="Segoe UI"/>
                <a:cs typeface="Segoe UI"/>
              </a:rPr>
              <a:t>travaux</a:t>
            </a:r>
            <a:r>
              <a:rPr sz="2000" kern="0" spc="-20" dirty="0">
                <a:solidFill>
                  <a:sysClr val="windowText" lastClr="000000"/>
                </a:solidFill>
                <a:latin typeface="Segoe UI"/>
                <a:cs typeface="Segoe UI"/>
              </a:rPr>
              <a:t>  </a:t>
            </a:r>
            <a:r>
              <a:rPr sz="2000" kern="0" dirty="0">
                <a:solidFill>
                  <a:sysClr val="windowText" lastClr="000000"/>
                </a:solidFill>
                <a:latin typeface="Segoe UI"/>
                <a:cs typeface="Segoe UI"/>
              </a:rPr>
              <a:t>supplémentaires,</a:t>
            </a:r>
            <a:r>
              <a:rPr sz="2000" kern="0" spc="490" dirty="0">
                <a:solidFill>
                  <a:sysClr val="windowText" lastClr="000000"/>
                </a:solidFill>
                <a:latin typeface="Segoe UI"/>
                <a:cs typeface="Segoe UI"/>
              </a:rPr>
              <a:t> </a:t>
            </a:r>
            <a:r>
              <a:rPr sz="2000" kern="0" dirty="0">
                <a:solidFill>
                  <a:sysClr val="windowText" lastClr="000000"/>
                </a:solidFill>
                <a:latin typeface="Segoe UI"/>
                <a:cs typeface="Segoe UI"/>
              </a:rPr>
              <a:t>que</a:t>
            </a:r>
            <a:r>
              <a:rPr sz="2000" kern="0" spc="-20" dirty="0">
                <a:solidFill>
                  <a:sysClr val="windowText" lastClr="000000"/>
                </a:solidFill>
                <a:latin typeface="Segoe UI"/>
                <a:cs typeface="Segoe UI"/>
              </a:rPr>
              <a:t>  </a:t>
            </a:r>
            <a:r>
              <a:rPr sz="2000" kern="0" dirty="0">
                <a:solidFill>
                  <a:sysClr val="windowText" lastClr="000000"/>
                </a:solidFill>
                <a:latin typeface="Segoe UI"/>
                <a:cs typeface="Segoe UI"/>
              </a:rPr>
              <a:t>le</a:t>
            </a:r>
            <a:r>
              <a:rPr sz="2000" kern="0" spc="-20" dirty="0">
                <a:solidFill>
                  <a:sysClr val="windowText" lastClr="000000"/>
                </a:solidFill>
                <a:latin typeface="Segoe UI"/>
                <a:cs typeface="Segoe UI"/>
              </a:rPr>
              <a:t>  </a:t>
            </a:r>
            <a:r>
              <a:rPr sz="2000" kern="0" dirty="0">
                <a:solidFill>
                  <a:sysClr val="windowText" lastClr="000000"/>
                </a:solidFill>
                <a:latin typeface="Segoe UI"/>
                <a:cs typeface="Segoe UI"/>
              </a:rPr>
              <a:t>maitre</a:t>
            </a:r>
            <a:r>
              <a:rPr sz="2000" kern="0" spc="-20" dirty="0">
                <a:solidFill>
                  <a:sysClr val="windowText" lastClr="000000"/>
                </a:solidFill>
                <a:latin typeface="Segoe UI"/>
                <a:cs typeface="Segoe UI"/>
              </a:rPr>
              <a:t>  </a:t>
            </a:r>
            <a:r>
              <a:rPr sz="2000" kern="0" spc="-10" dirty="0">
                <a:solidFill>
                  <a:sysClr val="windowText" lastClr="000000"/>
                </a:solidFill>
                <a:latin typeface="Segoe UI"/>
                <a:cs typeface="Segoe UI"/>
              </a:rPr>
              <a:t>d’ouvrage </a:t>
            </a:r>
            <a:r>
              <a:rPr sz="2000" kern="0" dirty="0">
                <a:solidFill>
                  <a:sysClr val="windowText" lastClr="000000"/>
                </a:solidFill>
                <a:latin typeface="Segoe UI"/>
                <a:cs typeface="Segoe UI"/>
              </a:rPr>
              <a:t>souhaite</a:t>
            </a:r>
            <a:r>
              <a:rPr sz="2000" kern="0" spc="-40" dirty="0">
                <a:solidFill>
                  <a:sysClr val="windowText" lastClr="000000"/>
                </a:solidFill>
                <a:latin typeface="Segoe UI"/>
                <a:cs typeface="Segoe UI"/>
              </a:rPr>
              <a:t> </a:t>
            </a:r>
            <a:r>
              <a:rPr sz="2000" kern="0" dirty="0">
                <a:solidFill>
                  <a:sysClr val="windowText" lastClr="000000"/>
                </a:solidFill>
                <a:latin typeface="Segoe UI"/>
                <a:cs typeface="Segoe UI"/>
              </a:rPr>
              <a:t>mettre</a:t>
            </a:r>
            <a:r>
              <a:rPr sz="2000" kern="0" spc="-35" dirty="0">
                <a:solidFill>
                  <a:sysClr val="windowText" lastClr="000000"/>
                </a:solidFill>
                <a:latin typeface="Segoe UI"/>
                <a:cs typeface="Segoe UI"/>
              </a:rPr>
              <a:t> </a:t>
            </a:r>
            <a:r>
              <a:rPr sz="2000" kern="0" dirty="0">
                <a:solidFill>
                  <a:sysClr val="windowText" lastClr="000000"/>
                </a:solidFill>
                <a:latin typeface="Segoe UI"/>
                <a:cs typeface="Segoe UI"/>
              </a:rPr>
              <a:t>à</a:t>
            </a:r>
            <a:r>
              <a:rPr sz="2000" kern="0" spc="-30" dirty="0">
                <a:solidFill>
                  <a:sysClr val="windowText" lastClr="000000"/>
                </a:solidFill>
                <a:latin typeface="Segoe UI"/>
                <a:cs typeface="Segoe UI"/>
              </a:rPr>
              <a:t> </a:t>
            </a:r>
            <a:r>
              <a:rPr sz="2000" kern="0" dirty="0">
                <a:solidFill>
                  <a:sysClr val="windowText" lastClr="000000"/>
                </a:solidFill>
                <a:latin typeface="Segoe UI"/>
                <a:cs typeface="Segoe UI"/>
              </a:rPr>
              <a:t>la</a:t>
            </a:r>
            <a:r>
              <a:rPr sz="2000" kern="0" spc="-25" dirty="0">
                <a:solidFill>
                  <a:sysClr val="windowText" lastClr="000000"/>
                </a:solidFill>
                <a:latin typeface="Segoe UI"/>
                <a:cs typeface="Segoe UI"/>
              </a:rPr>
              <a:t> </a:t>
            </a:r>
            <a:r>
              <a:rPr sz="2000" kern="0" dirty="0">
                <a:solidFill>
                  <a:sysClr val="windowText" lastClr="000000"/>
                </a:solidFill>
                <a:latin typeface="Segoe UI"/>
                <a:cs typeface="Segoe UI"/>
              </a:rPr>
              <a:t>charge</a:t>
            </a:r>
            <a:r>
              <a:rPr sz="2000" kern="0" spc="-25" dirty="0">
                <a:solidFill>
                  <a:sysClr val="windowText" lastClr="000000"/>
                </a:solidFill>
                <a:latin typeface="Segoe UI"/>
                <a:cs typeface="Segoe UI"/>
              </a:rPr>
              <a:t> </a:t>
            </a:r>
            <a:r>
              <a:rPr sz="2000" kern="0" dirty="0">
                <a:solidFill>
                  <a:sysClr val="windowText" lastClr="000000"/>
                </a:solidFill>
                <a:latin typeface="Segoe UI"/>
                <a:cs typeface="Segoe UI"/>
              </a:rPr>
              <a:t>du</a:t>
            </a:r>
            <a:r>
              <a:rPr sz="2000" kern="0" spc="-30" dirty="0">
                <a:solidFill>
                  <a:sysClr val="windowText" lastClr="000000"/>
                </a:solidFill>
                <a:latin typeface="Segoe UI"/>
                <a:cs typeface="Segoe UI"/>
              </a:rPr>
              <a:t> </a:t>
            </a:r>
            <a:r>
              <a:rPr sz="2000" kern="0" dirty="0">
                <a:solidFill>
                  <a:sysClr val="windowText" lastClr="000000"/>
                </a:solidFill>
                <a:latin typeface="Segoe UI"/>
                <a:cs typeface="Segoe UI"/>
              </a:rPr>
              <a:t>maitre</a:t>
            </a:r>
            <a:r>
              <a:rPr sz="2000" kern="0" spc="-30" dirty="0">
                <a:solidFill>
                  <a:sysClr val="windowText" lastClr="000000"/>
                </a:solidFill>
                <a:latin typeface="Segoe UI"/>
                <a:cs typeface="Segoe UI"/>
              </a:rPr>
              <a:t> </a:t>
            </a:r>
            <a:r>
              <a:rPr sz="2000" kern="0" spc="-10" dirty="0">
                <a:solidFill>
                  <a:sysClr val="windowText" lastClr="000000"/>
                </a:solidFill>
                <a:latin typeface="Segoe UI"/>
                <a:cs typeface="Segoe UI"/>
              </a:rPr>
              <a:t>d’œuvre…</a:t>
            </a:r>
            <a:endParaRPr sz="2000" kern="0" dirty="0">
              <a:solidFill>
                <a:sysClr val="windowText" lastClr="000000"/>
              </a:solidFill>
              <a:latin typeface="Segoe UI"/>
              <a:cs typeface="Segoe UI"/>
            </a:endParaRPr>
          </a:p>
          <a:p>
            <a:pPr marL="12700" marR="5080" algn="just" fontAlgn="auto">
              <a:spcBef>
                <a:spcPts val="2400"/>
              </a:spcBef>
              <a:spcAft>
                <a:spcPts val="0"/>
              </a:spcAft>
            </a:pPr>
            <a:r>
              <a:rPr sz="2000" kern="0" dirty="0">
                <a:solidFill>
                  <a:sysClr val="windowText" lastClr="000000"/>
                </a:solidFill>
                <a:latin typeface="Segoe UI"/>
                <a:cs typeface="Segoe UI"/>
              </a:rPr>
              <a:t>Entendu</a:t>
            </a:r>
            <a:r>
              <a:rPr sz="2000" kern="0" spc="-5" dirty="0">
                <a:solidFill>
                  <a:sysClr val="windowText" lastClr="000000"/>
                </a:solidFill>
                <a:latin typeface="Segoe UI"/>
                <a:cs typeface="Segoe UI"/>
              </a:rPr>
              <a:t> </a:t>
            </a:r>
            <a:r>
              <a:rPr sz="2000" kern="0" dirty="0">
                <a:solidFill>
                  <a:sysClr val="windowText" lastClr="000000"/>
                </a:solidFill>
                <a:latin typeface="Segoe UI"/>
                <a:cs typeface="Segoe UI"/>
              </a:rPr>
              <a:t>par</a:t>
            </a:r>
            <a:r>
              <a:rPr sz="2000" kern="0" spc="-10" dirty="0">
                <a:solidFill>
                  <a:sysClr val="windowText" lastClr="000000"/>
                </a:solidFill>
                <a:latin typeface="Segoe UI"/>
                <a:cs typeface="Segoe UI"/>
              </a:rPr>
              <a:t> </a:t>
            </a:r>
            <a:r>
              <a:rPr sz="2000" kern="0" dirty="0">
                <a:solidFill>
                  <a:sysClr val="windowText" lastClr="000000"/>
                </a:solidFill>
                <a:latin typeface="Segoe UI"/>
                <a:cs typeface="Segoe UI"/>
              </a:rPr>
              <a:t>le TA</a:t>
            </a:r>
            <a:r>
              <a:rPr sz="2000" kern="0" spc="10" dirty="0">
                <a:solidFill>
                  <a:sysClr val="windowText" lastClr="000000"/>
                </a:solidFill>
                <a:latin typeface="Segoe UI"/>
                <a:cs typeface="Segoe UI"/>
              </a:rPr>
              <a:t> </a:t>
            </a:r>
            <a:r>
              <a:rPr sz="2000" kern="0" dirty="0">
                <a:solidFill>
                  <a:sysClr val="windowText" lastClr="000000"/>
                </a:solidFill>
                <a:latin typeface="Segoe UI"/>
                <a:cs typeface="Segoe UI"/>
              </a:rPr>
              <a:t>de Dijon,</a:t>
            </a:r>
            <a:r>
              <a:rPr sz="2000" kern="0" spc="5" dirty="0">
                <a:solidFill>
                  <a:sysClr val="windowText" lastClr="000000"/>
                </a:solidFill>
                <a:latin typeface="Segoe UI"/>
                <a:cs typeface="Segoe UI"/>
              </a:rPr>
              <a:t> </a:t>
            </a:r>
            <a:r>
              <a:rPr sz="2000" kern="0" dirty="0">
                <a:solidFill>
                  <a:sysClr val="windowText" lastClr="000000"/>
                </a:solidFill>
                <a:latin typeface="Segoe UI"/>
                <a:cs typeface="Segoe UI"/>
              </a:rPr>
              <a:t>puis</a:t>
            </a:r>
            <a:r>
              <a:rPr sz="2000" kern="0" spc="5" dirty="0">
                <a:solidFill>
                  <a:sysClr val="windowText" lastClr="000000"/>
                </a:solidFill>
                <a:latin typeface="Segoe UI"/>
                <a:cs typeface="Segoe UI"/>
              </a:rPr>
              <a:t> </a:t>
            </a:r>
            <a:r>
              <a:rPr sz="2000" kern="0" dirty="0">
                <a:solidFill>
                  <a:sysClr val="windowText" lastClr="000000"/>
                </a:solidFill>
                <a:latin typeface="Segoe UI"/>
                <a:cs typeface="Segoe UI"/>
              </a:rPr>
              <a:t>débouté</a:t>
            </a:r>
            <a:r>
              <a:rPr sz="2000" kern="0" spc="5" dirty="0">
                <a:solidFill>
                  <a:sysClr val="windowText" lastClr="000000"/>
                </a:solidFill>
                <a:latin typeface="Segoe UI"/>
                <a:cs typeface="Segoe UI"/>
              </a:rPr>
              <a:t> </a:t>
            </a:r>
            <a:r>
              <a:rPr sz="2000" kern="0" dirty="0">
                <a:solidFill>
                  <a:sysClr val="windowText" lastClr="000000"/>
                </a:solidFill>
                <a:latin typeface="Segoe UI"/>
                <a:cs typeface="Segoe UI"/>
              </a:rPr>
              <a:t>par</a:t>
            </a:r>
            <a:r>
              <a:rPr sz="2000" kern="0" spc="5" dirty="0">
                <a:solidFill>
                  <a:sysClr val="windowText" lastClr="000000"/>
                </a:solidFill>
                <a:latin typeface="Segoe UI"/>
                <a:cs typeface="Segoe UI"/>
              </a:rPr>
              <a:t> </a:t>
            </a:r>
            <a:r>
              <a:rPr sz="2000" kern="0" dirty="0">
                <a:solidFill>
                  <a:sysClr val="windowText" lastClr="000000"/>
                </a:solidFill>
                <a:latin typeface="Segoe UI"/>
                <a:cs typeface="Segoe UI"/>
              </a:rPr>
              <a:t>la</a:t>
            </a:r>
            <a:r>
              <a:rPr sz="2000" kern="0" spc="-10" dirty="0">
                <a:solidFill>
                  <a:sysClr val="windowText" lastClr="000000"/>
                </a:solidFill>
                <a:latin typeface="Segoe UI"/>
                <a:cs typeface="Segoe UI"/>
              </a:rPr>
              <a:t> </a:t>
            </a:r>
            <a:r>
              <a:rPr sz="2000" kern="0" dirty="0">
                <a:solidFill>
                  <a:sysClr val="windowText" lastClr="000000"/>
                </a:solidFill>
                <a:latin typeface="Segoe UI"/>
                <a:cs typeface="Segoe UI"/>
              </a:rPr>
              <a:t>CA</a:t>
            </a:r>
            <a:r>
              <a:rPr sz="2000" kern="0" spc="-5" dirty="0">
                <a:solidFill>
                  <a:sysClr val="windowText" lastClr="000000"/>
                </a:solidFill>
                <a:latin typeface="Segoe UI"/>
                <a:cs typeface="Segoe UI"/>
              </a:rPr>
              <a:t> </a:t>
            </a:r>
            <a:r>
              <a:rPr sz="2000" kern="0" dirty="0">
                <a:solidFill>
                  <a:sysClr val="windowText" lastClr="000000"/>
                </a:solidFill>
                <a:latin typeface="Segoe UI"/>
                <a:cs typeface="Segoe UI"/>
              </a:rPr>
              <a:t>de Lyon,</a:t>
            </a:r>
            <a:r>
              <a:rPr sz="2000" kern="0" spc="5" dirty="0">
                <a:solidFill>
                  <a:sysClr val="windowText" lastClr="000000"/>
                </a:solidFill>
                <a:latin typeface="Segoe UI"/>
                <a:cs typeface="Segoe UI"/>
              </a:rPr>
              <a:t> </a:t>
            </a:r>
            <a:r>
              <a:rPr sz="2000" b="1" kern="0" spc="-10" dirty="0">
                <a:solidFill>
                  <a:sysClr val="windowText" lastClr="000000"/>
                </a:solidFill>
                <a:latin typeface="Segoe UI"/>
                <a:cs typeface="Segoe UI"/>
              </a:rPr>
              <a:t>l’acheteur</a:t>
            </a:r>
            <a:r>
              <a:rPr sz="2000" b="1" kern="0" spc="-5" dirty="0">
                <a:solidFill>
                  <a:sysClr val="windowText" lastClr="000000"/>
                </a:solidFill>
                <a:latin typeface="Segoe UI"/>
                <a:cs typeface="Segoe UI"/>
              </a:rPr>
              <a:t> </a:t>
            </a:r>
            <a:r>
              <a:rPr sz="2000" b="1" kern="0" dirty="0">
                <a:solidFill>
                  <a:sysClr val="windowText" lastClr="000000"/>
                </a:solidFill>
                <a:latin typeface="Segoe UI"/>
                <a:cs typeface="Segoe UI"/>
              </a:rPr>
              <a:t>est finalement</a:t>
            </a:r>
            <a:r>
              <a:rPr sz="2000" b="1" kern="0" spc="5" dirty="0">
                <a:solidFill>
                  <a:sysClr val="windowText" lastClr="000000"/>
                </a:solidFill>
                <a:latin typeface="Segoe UI"/>
                <a:cs typeface="Segoe UI"/>
              </a:rPr>
              <a:t> </a:t>
            </a:r>
            <a:r>
              <a:rPr sz="2000" b="1" kern="0" dirty="0">
                <a:solidFill>
                  <a:sysClr val="windowText" lastClr="000000"/>
                </a:solidFill>
                <a:latin typeface="Segoe UI"/>
                <a:cs typeface="Segoe UI"/>
              </a:rPr>
              <a:t>conforté</a:t>
            </a:r>
            <a:r>
              <a:rPr sz="2000" b="1" kern="0" spc="-5" dirty="0">
                <a:solidFill>
                  <a:sysClr val="windowText" lastClr="000000"/>
                </a:solidFill>
                <a:latin typeface="Segoe UI"/>
                <a:cs typeface="Segoe UI"/>
              </a:rPr>
              <a:t> </a:t>
            </a:r>
            <a:r>
              <a:rPr sz="2000" b="1" kern="0" dirty="0">
                <a:solidFill>
                  <a:sysClr val="windowText" lastClr="000000"/>
                </a:solidFill>
                <a:latin typeface="Segoe UI"/>
                <a:cs typeface="Segoe UI"/>
              </a:rPr>
              <a:t>par</a:t>
            </a:r>
            <a:r>
              <a:rPr sz="2000" b="1" kern="0" spc="-5" dirty="0">
                <a:solidFill>
                  <a:sysClr val="windowText" lastClr="000000"/>
                </a:solidFill>
                <a:latin typeface="Segoe UI"/>
                <a:cs typeface="Segoe UI"/>
              </a:rPr>
              <a:t> </a:t>
            </a:r>
            <a:r>
              <a:rPr sz="2000" b="1" kern="0" spc="-25" dirty="0">
                <a:solidFill>
                  <a:sysClr val="windowText" lastClr="000000"/>
                </a:solidFill>
                <a:latin typeface="Segoe UI"/>
                <a:cs typeface="Segoe UI"/>
              </a:rPr>
              <a:t>le </a:t>
            </a:r>
            <a:r>
              <a:rPr sz="2000" b="1" kern="0" dirty="0">
                <a:solidFill>
                  <a:sysClr val="windowText" lastClr="000000"/>
                </a:solidFill>
                <a:latin typeface="Segoe UI"/>
                <a:cs typeface="Segoe UI"/>
              </a:rPr>
              <a:t>Conseil</a:t>
            </a:r>
            <a:r>
              <a:rPr sz="2000" b="1" kern="0" spc="-25" dirty="0">
                <a:solidFill>
                  <a:sysClr val="windowText" lastClr="000000"/>
                </a:solidFill>
                <a:latin typeface="Segoe UI"/>
                <a:cs typeface="Segoe UI"/>
              </a:rPr>
              <a:t>  </a:t>
            </a:r>
            <a:r>
              <a:rPr sz="2000" b="1" kern="0" dirty="0">
                <a:solidFill>
                  <a:sysClr val="windowText" lastClr="000000"/>
                </a:solidFill>
                <a:latin typeface="Segoe UI"/>
                <a:cs typeface="Segoe UI"/>
              </a:rPr>
              <a:t>d’Etat</a:t>
            </a:r>
            <a:r>
              <a:rPr sz="2000" kern="0" dirty="0">
                <a:solidFill>
                  <a:sysClr val="windowText" lastClr="000000"/>
                </a:solidFill>
                <a:latin typeface="Segoe UI"/>
                <a:cs typeface="Segoe UI"/>
              </a:rPr>
              <a:t>,</a:t>
            </a:r>
            <a:r>
              <a:rPr sz="2000" kern="0" spc="-15" dirty="0">
                <a:solidFill>
                  <a:sysClr val="windowText" lastClr="000000"/>
                </a:solidFill>
                <a:latin typeface="Segoe UI"/>
                <a:cs typeface="Segoe UI"/>
              </a:rPr>
              <a:t>  </a:t>
            </a:r>
            <a:r>
              <a:rPr sz="2000" kern="0" dirty="0">
                <a:solidFill>
                  <a:sysClr val="windowText" lastClr="000000"/>
                </a:solidFill>
                <a:latin typeface="Segoe UI"/>
                <a:cs typeface="Segoe UI"/>
              </a:rPr>
              <a:t>qui</a:t>
            </a:r>
            <a:r>
              <a:rPr sz="2000" kern="0" spc="-15" dirty="0">
                <a:solidFill>
                  <a:sysClr val="windowText" lastClr="000000"/>
                </a:solidFill>
                <a:latin typeface="Segoe UI"/>
                <a:cs typeface="Segoe UI"/>
              </a:rPr>
              <a:t>  </a:t>
            </a:r>
            <a:r>
              <a:rPr sz="2000" kern="0" dirty="0">
                <a:solidFill>
                  <a:sysClr val="windowText" lastClr="000000"/>
                </a:solidFill>
                <a:latin typeface="Segoe UI"/>
                <a:cs typeface="Segoe UI"/>
              </a:rPr>
              <a:t>annule</a:t>
            </a:r>
            <a:r>
              <a:rPr sz="2000" kern="0" spc="-20" dirty="0">
                <a:solidFill>
                  <a:sysClr val="windowText" lastClr="000000"/>
                </a:solidFill>
                <a:latin typeface="Segoe UI"/>
                <a:cs typeface="Segoe UI"/>
              </a:rPr>
              <a:t>  </a:t>
            </a:r>
            <a:r>
              <a:rPr sz="2000" kern="0" dirty="0">
                <a:solidFill>
                  <a:sysClr val="windowText" lastClr="000000"/>
                </a:solidFill>
                <a:latin typeface="Segoe UI"/>
                <a:cs typeface="Segoe UI"/>
              </a:rPr>
              <a:t>la</a:t>
            </a:r>
            <a:r>
              <a:rPr sz="2000" kern="0" spc="-15" dirty="0">
                <a:solidFill>
                  <a:sysClr val="windowText" lastClr="000000"/>
                </a:solidFill>
                <a:latin typeface="Segoe UI"/>
                <a:cs typeface="Segoe UI"/>
              </a:rPr>
              <a:t>  </a:t>
            </a:r>
            <a:r>
              <a:rPr sz="2000" kern="0" dirty="0">
                <a:solidFill>
                  <a:sysClr val="windowText" lastClr="000000"/>
                </a:solidFill>
                <a:latin typeface="Segoe UI"/>
                <a:cs typeface="Segoe UI"/>
              </a:rPr>
              <a:t>décision</a:t>
            </a:r>
            <a:r>
              <a:rPr sz="2000" kern="0" spc="-5" dirty="0">
                <a:solidFill>
                  <a:sysClr val="windowText" lastClr="000000"/>
                </a:solidFill>
                <a:latin typeface="Segoe UI"/>
                <a:cs typeface="Segoe UI"/>
              </a:rPr>
              <a:t>  </a:t>
            </a:r>
            <a:r>
              <a:rPr sz="2000" kern="0" dirty="0">
                <a:solidFill>
                  <a:sysClr val="windowText" lastClr="000000"/>
                </a:solidFill>
                <a:latin typeface="Segoe UI"/>
                <a:cs typeface="Segoe UI"/>
              </a:rPr>
              <a:t>d’appel</a:t>
            </a:r>
            <a:r>
              <a:rPr sz="2000" kern="0" spc="-20" dirty="0">
                <a:solidFill>
                  <a:sysClr val="windowText" lastClr="000000"/>
                </a:solidFill>
                <a:latin typeface="Segoe UI"/>
                <a:cs typeface="Segoe UI"/>
              </a:rPr>
              <a:t>  </a:t>
            </a:r>
            <a:r>
              <a:rPr sz="2000" b="1" kern="0" dirty="0">
                <a:solidFill>
                  <a:sysClr val="windowText" lastClr="000000"/>
                </a:solidFill>
                <a:latin typeface="Segoe UI"/>
                <a:cs typeface="Segoe UI"/>
              </a:rPr>
              <a:t>car</a:t>
            </a:r>
            <a:r>
              <a:rPr sz="2000" b="1" kern="0" spc="-15" dirty="0">
                <a:solidFill>
                  <a:sysClr val="windowText" lastClr="000000"/>
                </a:solidFill>
                <a:latin typeface="Segoe UI"/>
                <a:cs typeface="Segoe UI"/>
              </a:rPr>
              <a:t>  </a:t>
            </a:r>
            <a:r>
              <a:rPr sz="2000" b="1" kern="0" dirty="0">
                <a:solidFill>
                  <a:sysClr val="windowText" lastClr="000000"/>
                </a:solidFill>
                <a:latin typeface="Segoe UI"/>
                <a:cs typeface="Segoe UI"/>
              </a:rPr>
              <a:t>les</a:t>
            </a:r>
            <a:r>
              <a:rPr sz="2000" b="1" kern="0" spc="-20" dirty="0">
                <a:solidFill>
                  <a:sysClr val="windowText" lastClr="000000"/>
                </a:solidFill>
                <a:latin typeface="Segoe UI"/>
                <a:cs typeface="Segoe UI"/>
              </a:rPr>
              <a:t>  </a:t>
            </a:r>
            <a:r>
              <a:rPr sz="2000" b="1" kern="0" dirty="0">
                <a:solidFill>
                  <a:sysClr val="windowText" lastClr="000000"/>
                </a:solidFill>
                <a:latin typeface="Segoe UI"/>
                <a:cs typeface="Segoe UI"/>
              </a:rPr>
              <a:t>prescriptions</a:t>
            </a:r>
            <a:r>
              <a:rPr sz="2000" b="1" kern="0" spc="490" dirty="0">
                <a:solidFill>
                  <a:sysClr val="windowText" lastClr="000000"/>
                </a:solidFill>
                <a:latin typeface="Segoe UI"/>
                <a:cs typeface="Segoe UI"/>
              </a:rPr>
              <a:t> </a:t>
            </a:r>
            <a:r>
              <a:rPr sz="2000" b="1" kern="0" dirty="0">
                <a:solidFill>
                  <a:sysClr val="windowText" lastClr="000000"/>
                </a:solidFill>
                <a:latin typeface="Segoe UI"/>
                <a:cs typeface="Segoe UI"/>
              </a:rPr>
              <a:t>techniques</a:t>
            </a:r>
            <a:r>
              <a:rPr sz="2000" b="1" kern="0" spc="-25" dirty="0">
                <a:solidFill>
                  <a:sysClr val="windowText" lastClr="000000"/>
                </a:solidFill>
                <a:latin typeface="Segoe UI"/>
                <a:cs typeface="Segoe UI"/>
              </a:rPr>
              <a:t>  </a:t>
            </a:r>
            <a:r>
              <a:rPr sz="2000" b="1" kern="0" dirty="0">
                <a:solidFill>
                  <a:sysClr val="windowText" lastClr="000000"/>
                </a:solidFill>
                <a:latin typeface="Segoe UI"/>
                <a:cs typeface="Segoe UI"/>
              </a:rPr>
              <a:t>non</a:t>
            </a:r>
            <a:r>
              <a:rPr sz="2000" b="1" kern="0" spc="-15" dirty="0">
                <a:solidFill>
                  <a:sysClr val="windowText" lastClr="000000"/>
                </a:solidFill>
                <a:latin typeface="Segoe UI"/>
                <a:cs typeface="Segoe UI"/>
              </a:rPr>
              <a:t>  </a:t>
            </a:r>
            <a:r>
              <a:rPr sz="2000" b="1" kern="0" spc="-10" dirty="0">
                <a:solidFill>
                  <a:sysClr val="windowText" lastClr="000000"/>
                </a:solidFill>
                <a:latin typeface="Segoe UI"/>
                <a:cs typeface="Segoe UI"/>
              </a:rPr>
              <a:t>respectées</a:t>
            </a:r>
            <a:r>
              <a:rPr sz="2000" kern="0" spc="-10" dirty="0">
                <a:solidFill>
                  <a:sysClr val="windowText" lastClr="000000"/>
                </a:solidFill>
                <a:latin typeface="Segoe UI"/>
                <a:cs typeface="Segoe UI"/>
              </a:rPr>
              <a:t>, </a:t>
            </a:r>
            <a:r>
              <a:rPr sz="2000" kern="0" dirty="0">
                <a:solidFill>
                  <a:sysClr val="windowText" lastClr="000000"/>
                </a:solidFill>
                <a:latin typeface="Segoe UI"/>
                <a:cs typeface="Segoe UI"/>
              </a:rPr>
              <a:t>relatives à</a:t>
            </a:r>
            <a:r>
              <a:rPr sz="2000" kern="0" spc="5" dirty="0">
                <a:solidFill>
                  <a:sysClr val="windowText" lastClr="000000"/>
                </a:solidFill>
                <a:latin typeface="Segoe UI"/>
                <a:cs typeface="Segoe UI"/>
              </a:rPr>
              <a:t> </a:t>
            </a:r>
            <a:r>
              <a:rPr sz="2000" kern="0" dirty="0">
                <a:solidFill>
                  <a:sysClr val="windowText" lastClr="000000"/>
                </a:solidFill>
                <a:latin typeface="Segoe UI"/>
                <a:cs typeface="Segoe UI"/>
              </a:rPr>
              <a:t>l’aération des</a:t>
            </a:r>
            <a:r>
              <a:rPr sz="2000" kern="0" spc="10" dirty="0">
                <a:solidFill>
                  <a:sysClr val="windowText" lastClr="000000"/>
                </a:solidFill>
                <a:latin typeface="Segoe UI"/>
                <a:cs typeface="Segoe UI"/>
              </a:rPr>
              <a:t> </a:t>
            </a:r>
            <a:r>
              <a:rPr sz="2000" kern="0" dirty="0">
                <a:solidFill>
                  <a:sysClr val="windowText" lastClr="000000"/>
                </a:solidFill>
                <a:latin typeface="Segoe UI"/>
                <a:cs typeface="Segoe UI"/>
              </a:rPr>
              <a:t>logements</a:t>
            </a:r>
            <a:r>
              <a:rPr sz="2000" kern="0" spc="15" dirty="0">
                <a:solidFill>
                  <a:sysClr val="windowText" lastClr="000000"/>
                </a:solidFill>
                <a:latin typeface="Segoe UI"/>
                <a:cs typeface="Segoe UI"/>
              </a:rPr>
              <a:t> </a:t>
            </a:r>
            <a:r>
              <a:rPr sz="2000" kern="0" dirty="0">
                <a:solidFill>
                  <a:sysClr val="windowText" lastClr="000000"/>
                </a:solidFill>
                <a:latin typeface="Segoe UI"/>
                <a:cs typeface="Segoe UI"/>
              </a:rPr>
              <a:t>et à</a:t>
            </a:r>
            <a:r>
              <a:rPr sz="2000" kern="0" spc="-5" dirty="0">
                <a:solidFill>
                  <a:sysClr val="windowText" lastClr="000000"/>
                </a:solidFill>
                <a:latin typeface="Segoe UI"/>
                <a:cs typeface="Segoe UI"/>
              </a:rPr>
              <a:t> </a:t>
            </a:r>
            <a:r>
              <a:rPr sz="2000" kern="0" dirty="0">
                <a:solidFill>
                  <a:sysClr val="windowText" lastClr="000000"/>
                </a:solidFill>
                <a:latin typeface="Segoe UI"/>
                <a:cs typeface="Segoe UI"/>
              </a:rPr>
              <a:t>leur</a:t>
            </a:r>
            <a:r>
              <a:rPr sz="2000" kern="0" spc="5" dirty="0">
                <a:solidFill>
                  <a:sysClr val="windowText" lastClr="000000"/>
                </a:solidFill>
                <a:latin typeface="Segoe UI"/>
                <a:cs typeface="Segoe UI"/>
              </a:rPr>
              <a:t> </a:t>
            </a:r>
            <a:r>
              <a:rPr sz="2000" kern="0" dirty="0">
                <a:solidFill>
                  <a:sysClr val="windowText" lastClr="000000"/>
                </a:solidFill>
                <a:latin typeface="Segoe UI"/>
                <a:cs typeface="Segoe UI"/>
              </a:rPr>
              <a:t>accessibilité aux</a:t>
            </a:r>
            <a:r>
              <a:rPr sz="2000" kern="0" spc="10" dirty="0">
                <a:solidFill>
                  <a:sysClr val="windowText" lastClr="000000"/>
                </a:solidFill>
                <a:latin typeface="Segoe UI"/>
                <a:cs typeface="Segoe UI"/>
              </a:rPr>
              <a:t> </a:t>
            </a:r>
            <a:r>
              <a:rPr sz="2000" kern="0" dirty="0">
                <a:solidFill>
                  <a:sysClr val="windowText" lastClr="000000"/>
                </a:solidFill>
                <a:latin typeface="Segoe UI"/>
                <a:cs typeface="Segoe UI"/>
              </a:rPr>
              <a:t>personnes</a:t>
            </a:r>
            <a:r>
              <a:rPr sz="2000" kern="0" spc="15" dirty="0">
                <a:solidFill>
                  <a:sysClr val="windowText" lastClr="000000"/>
                </a:solidFill>
                <a:latin typeface="Segoe UI"/>
                <a:cs typeface="Segoe UI"/>
              </a:rPr>
              <a:t> </a:t>
            </a:r>
            <a:r>
              <a:rPr sz="2000" kern="0" dirty="0">
                <a:solidFill>
                  <a:sysClr val="windowText" lastClr="000000"/>
                </a:solidFill>
                <a:latin typeface="Segoe UI"/>
                <a:cs typeface="Segoe UI"/>
              </a:rPr>
              <a:t>handicapées,</a:t>
            </a:r>
            <a:r>
              <a:rPr sz="2000" kern="0" spc="5" dirty="0">
                <a:solidFill>
                  <a:sysClr val="windowText" lastClr="000000"/>
                </a:solidFill>
                <a:latin typeface="Segoe UI"/>
                <a:cs typeface="Segoe UI"/>
              </a:rPr>
              <a:t> </a:t>
            </a:r>
            <a:r>
              <a:rPr sz="2000" b="1" kern="0" dirty="0">
                <a:solidFill>
                  <a:sysClr val="windowText" lastClr="000000"/>
                </a:solidFill>
                <a:latin typeface="Segoe UI"/>
                <a:cs typeface="Segoe UI"/>
              </a:rPr>
              <a:t>sont des </a:t>
            </a:r>
            <a:r>
              <a:rPr sz="2000" b="1" kern="0" spc="-10" dirty="0">
                <a:solidFill>
                  <a:sysClr val="windowText" lastClr="000000"/>
                </a:solidFill>
                <a:latin typeface="Segoe UI"/>
                <a:cs typeface="Segoe UI"/>
              </a:rPr>
              <a:t>normes </a:t>
            </a:r>
            <a:r>
              <a:rPr sz="2000" b="1" kern="0" dirty="0">
                <a:solidFill>
                  <a:sysClr val="windowText" lastClr="000000"/>
                </a:solidFill>
                <a:latin typeface="Segoe UI"/>
                <a:cs typeface="Segoe UI"/>
              </a:rPr>
              <a:t>applicables</a:t>
            </a:r>
            <a:r>
              <a:rPr sz="2000" b="1" kern="0" spc="-65" dirty="0">
                <a:solidFill>
                  <a:sysClr val="windowText" lastClr="000000"/>
                </a:solidFill>
                <a:latin typeface="Segoe UI"/>
                <a:cs typeface="Segoe UI"/>
              </a:rPr>
              <a:t> </a:t>
            </a:r>
            <a:r>
              <a:rPr sz="2000" b="1" kern="0" dirty="0">
                <a:solidFill>
                  <a:sysClr val="windowText" lastClr="000000"/>
                </a:solidFill>
                <a:latin typeface="Segoe UI"/>
                <a:cs typeface="Segoe UI"/>
              </a:rPr>
              <a:t>à</a:t>
            </a:r>
            <a:r>
              <a:rPr sz="2000" b="1" kern="0" spc="-30" dirty="0">
                <a:solidFill>
                  <a:sysClr val="windowText" lastClr="000000"/>
                </a:solidFill>
                <a:latin typeface="Segoe UI"/>
                <a:cs typeface="Segoe UI"/>
              </a:rPr>
              <a:t> </a:t>
            </a:r>
            <a:r>
              <a:rPr sz="2000" b="1" kern="0" spc="-10" dirty="0">
                <a:solidFill>
                  <a:sysClr val="windowText" lastClr="000000"/>
                </a:solidFill>
                <a:latin typeface="Segoe UI"/>
                <a:cs typeface="Segoe UI"/>
              </a:rPr>
              <a:t>l’ouvrage</a:t>
            </a:r>
            <a:r>
              <a:rPr sz="2000" kern="0" spc="-10" dirty="0">
                <a:solidFill>
                  <a:sysClr val="windowText" lastClr="000000"/>
                </a:solidFill>
                <a:latin typeface="Segoe UI"/>
                <a:cs typeface="Segoe UI"/>
              </a:rPr>
              <a:t>.</a:t>
            </a:r>
            <a:endParaRPr sz="2000" kern="0" dirty="0">
              <a:solidFill>
                <a:sysClr val="windowText" lastClr="000000"/>
              </a:solidFill>
              <a:latin typeface="Segoe UI"/>
              <a:cs typeface="Segoe UI"/>
            </a:endParaRPr>
          </a:p>
          <a:p>
            <a:pPr marL="12700" marR="5080" algn="just" fontAlgn="auto">
              <a:spcBef>
                <a:spcPts val="2405"/>
              </a:spcBef>
              <a:spcAft>
                <a:spcPts val="0"/>
              </a:spcAft>
            </a:pPr>
            <a:r>
              <a:rPr sz="2000" b="1" kern="0" dirty="0">
                <a:solidFill>
                  <a:sysClr val="windowText" lastClr="000000"/>
                </a:solidFill>
                <a:latin typeface="Segoe UI"/>
                <a:cs typeface="Segoe UI"/>
              </a:rPr>
              <a:t>Le</a:t>
            </a:r>
            <a:r>
              <a:rPr sz="2000" b="1" kern="0" spc="90" dirty="0">
                <a:solidFill>
                  <a:sysClr val="windowText" lastClr="000000"/>
                </a:solidFill>
                <a:latin typeface="Segoe UI"/>
                <a:cs typeface="Segoe UI"/>
              </a:rPr>
              <a:t> </a:t>
            </a:r>
            <a:r>
              <a:rPr sz="2000" b="1" kern="0" dirty="0">
                <a:solidFill>
                  <a:sysClr val="windowText" lastClr="000000"/>
                </a:solidFill>
                <a:latin typeface="Segoe UI"/>
                <a:cs typeface="Segoe UI"/>
              </a:rPr>
              <a:t>maître</a:t>
            </a:r>
            <a:r>
              <a:rPr sz="2000" b="1" kern="0" spc="95" dirty="0">
                <a:solidFill>
                  <a:sysClr val="windowText" lastClr="000000"/>
                </a:solidFill>
                <a:latin typeface="Segoe UI"/>
                <a:cs typeface="Segoe UI"/>
              </a:rPr>
              <a:t> </a:t>
            </a:r>
            <a:r>
              <a:rPr sz="2000" b="1" kern="0" dirty="0">
                <a:solidFill>
                  <a:sysClr val="windowText" lastClr="000000"/>
                </a:solidFill>
                <a:latin typeface="Segoe UI"/>
                <a:cs typeface="Segoe UI"/>
              </a:rPr>
              <a:t>d’œuvre</a:t>
            </a:r>
            <a:r>
              <a:rPr sz="2000" b="1" kern="0" spc="95" dirty="0">
                <a:solidFill>
                  <a:sysClr val="windowText" lastClr="000000"/>
                </a:solidFill>
                <a:latin typeface="Segoe UI"/>
                <a:cs typeface="Segoe UI"/>
              </a:rPr>
              <a:t> </a:t>
            </a:r>
            <a:r>
              <a:rPr sz="2000" b="1" kern="0" dirty="0">
                <a:solidFill>
                  <a:sysClr val="windowText" lastClr="000000"/>
                </a:solidFill>
                <a:latin typeface="Segoe UI"/>
                <a:cs typeface="Segoe UI"/>
              </a:rPr>
              <a:t>doit</a:t>
            </a:r>
            <a:r>
              <a:rPr sz="2000" b="1" kern="0" spc="100" dirty="0">
                <a:solidFill>
                  <a:sysClr val="windowText" lastClr="000000"/>
                </a:solidFill>
                <a:latin typeface="Segoe UI"/>
                <a:cs typeface="Segoe UI"/>
              </a:rPr>
              <a:t> </a:t>
            </a:r>
            <a:r>
              <a:rPr sz="2000" b="1" kern="0" dirty="0">
                <a:solidFill>
                  <a:sysClr val="windowText" lastClr="000000"/>
                </a:solidFill>
                <a:latin typeface="Segoe UI"/>
                <a:cs typeface="Segoe UI"/>
              </a:rPr>
              <a:t>signaler</a:t>
            </a:r>
            <a:r>
              <a:rPr sz="2000" b="1" kern="0" spc="95" dirty="0">
                <a:solidFill>
                  <a:sysClr val="windowText" lastClr="000000"/>
                </a:solidFill>
                <a:latin typeface="Segoe UI"/>
                <a:cs typeface="Segoe UI"/>
              </a:rPr>
              <a:t> </a:t>
            </a:r>
            <a:r>
              <a:rPr sz="2000" b="1" kern="0" dirty="0">
                <a:solidFill>
                  <a:sysClr val="windowText" lastClr="000000"/>
                </a:solidFill>
                <a:latin typeface="Segoe UI"/>
                <a:cs typeface="Segoe UI"/>
              </a:rPr>
              <a:t>toute</a:t>
            </a:r>
            <a:r>
              <a:rPr sz="2000" b="1" kern="0" spc="105" dirty="0">
                <a:solidFill>
                  <a:sysClr val="windowText" lastClr="000000"/>
                </a:solidFill>
                <a:latin typeface="Segoe UI"/>
                <a:cs typeface="Segoe UI"/>
              </a:rPr>
              <a:t> </a:t>
            </a:r>
            <a:r>
              <a:rPr sz="2000" b="1" kern="0" spc="-10" dirty="0">
                <a:solidFill>
                  <a:sysClr val="windowText" lastClr="000000"/>
                </a:solidFill>
                <a:latin typeface="Segoe UI"/>
                <a:cs typeface="Segoe UI"/>
              </a:rPr>
              <a:t>non-</a:t>
            </a:r>
            <a:r>
              <a:rPr sz="2000" b="1" kern="0" dirty="0">
                <a:solidFill>
                  <a:sysClr val="windowText" lastClr="000000"/>
                </a:solidFill>
                <a:latin typeface="Segoe UI"/>
                <a:cs typeface="Segoe UI"/>
              </a:rPr>
              <a:t>conformité</a:t>
            </a:r>
            <a:r>
              <a:rPr sz="2000" b="1" kern="0" spc="95" dirty="0">
                <a:solidFill>
                  <a:sysClr val="windowText" lastClr="000000"/>
                </a:solidFill>
                <a:latin typeface="Segoe UI"/>
                <a:cs typeface="Segoe UI"/>
              </a:rPr>
              <a:t> </a:t>
            </a:r>
            <a:r>
              <a:rPr sz="2000" kern="0" dirty="0">
                <a:solidFill>
                  <a:sysClr val="windowText" lastClr="000000"/>
                </a:solidFill>
                <a:latin typeface="Segoe UI"/>
                <a:cs typeface="Segoe UI"/>
              </a:rPr>
              <a:t>de</a:t>
            </a:r>
            <a:r>
              <a:rPr sz="2000" kern="0" spc="95" dirty="0">
                <a:solidFill>
                  <a:sysClr val="windowText" lastClr="000000"/>
                </a:solidFill>
                <a:latin typeface="Segoe UI"/>
                <a:cs typeface="Segoe UI"/>
              </a:rPr>
              <a:t> </a:t>
            </a:r>
            <a:r>
              <a:rPr sz="2000" kern="0" dirty="0">
                <a:solidFill>
                  <a:sysClr val="windowText" lastClr="000000"/>
                </a:solidFill>
                <a:latin typeface="Segoe UI"/>
                <a:cs typeface="Segoe UI"/>
              </a:rPr>
              <a:t>l'ouvrage</a:t>
            </a:r>
            <a:r>
              <a:rPr sz="2000" kern="0" spc="100" dirty="0">
                <a:solidFill>
                  <a:sysClr val="windowText" lastClr="000000"/>
                </a:solidFill>
                <a:latin typeface="Segoe UI"/>
                <a:cs typeface="Segoe UI"/>
              </a:rPr>
              <a:t> </a:t>
            </a:r>
            <a:r>
              <a:rPr sz="2000" kern="0" dirty="0">
                <a:solidFill>
                  <a:sysClr val="windowText" lastClr="000000"/>
                </a:solidFill>
                <a:latin typeface="Segoe UI"/>
                <a:cs typeface="Segoe UI"/>
              </a:rPr>
              <a:t>non</a:t>
            </a:r>
            <a:r>
              <a:rPr sz="2000" kern="0" spc="105" dirty="0">
                <a:solidFill>
                  <a:sysClr val="windowText" lastClr="000000"/>
                </a:solidFill>
                <a:latin typeface="Segoe UI"/>
                <a:cs typeface="Segoe UI"/>
              </a:rPr>
              <a:t> </a:t>
            </a:r>
            <a:r>
              <a:rPr sz="2000" kern="0" dirty="0">
                <a:solidFill>
                  <a:sysClr val="windowText" lastClr="000000"/>
                </a:solidFill>
                <a:latin typeface="Segoe UI"/>
                <a:cs typeface="Segoe UI"/>
              </a:rPr>
              <a:t>seulement</a:t>
            </a:r>
            <a:r>
              <a:rPr sz="2000" kern="0" spc="114" dirty="0">
                <a:solidFill>
                  <a:sysClr val="windowText" lastClr="000000"/>
                </a:solidFill>
                <a:latin typeface="Segoe UI"/>
                <a:cs typeface="Segoe UI"/>
              </a:rPr>
              <a:t> </a:t>
            </a:r>
            <a:r>
              <a:rPr sz="2000" kern="0" dirty="0">
                <a:solidFill>
                  <a:sysClr val="windowText" lastClr="000000"/>
                </a:solidFill>
                <a:latin typeface="Segoe UI"/>
                <a:cs typeface="Segoe UI"/>
              </a:rPr>
              <a:t>aux</a:t>
            </a:r>
            <a:r>
              <a:rPr sz="2000" kern="0" spc="90" dirty="0">
                <a:solidFill>
                  <a:sysClr val="windowText" lastClr="000000"/>
                </a:solidFill>
                <a:latin typeface="Segoe UI"/>
                <a:cs typeface="Segoe UI"/>
              </a:rPr>
              <a:t> </a:t>
            </a:r>
            <a:r>
              <a:rPr sz="2000" kern="0" spc="-10" dirty="0">
                <a:solidFill>
                  <a:sysClr val="windowText" lastClr="000000"/>
                </a:solidFill>
                <a:latin typeface="Segoe UI"/>
                <a:cs typeface="Segoe UI"/>
              </a:rPr>
              <a:t>stipulations </a:t>
            </a:r>
            <a:r>
              <a:rPr sz="2000" kern="0" dirty="0">
                <a:solidFill>
                  <a:sysClr val="windowText" lastClr="000000"/>
                </a:solidFill>
                <a:latin typeface="Segoe UI"/>
                <a:cs typeface="Segoe UI"/>
              </a:rPr>
              <a:t>contractuelles,</a:t>
            </a:r>
            <a:r>
              <a:rPr sz="2000" kern="0" spc="60" dirty="0">
                <a:solidFill>
                  <a:sysClr val="windowText" lastClr="000000"/>
                </a:solidFill>
                <a:latin typeface="Segoe UI"/>
                <a:cs typeface="Segoe UI"/>
              </a:rPr>
              <a:t> </a:t>
            </a:r>
            <a:r>
              <a:rPr sz="2000" kern="0" dirty="0">
                <a:solidFill>
                  <a:sysClr val="windowText" lastClr="000000"/>
                </a:solidFill>
                <a:latin typeface="Segoe UI"/>
                <a:cs typeface="Segoe UI"/>
              </a:rPr>
              <a:t>mais</a:t>
            </a:r>
            <a:r>
              <a:rPr sz="2000" kern="0" spc="55" dirty="0">
                <a:solidFill>
                  <a:sysClr val="windowText" lastClr="000000"/>
                </a:solidFill>
                <a:latin typeface="Segoe UI"/>
                <a:cs typeface="Segoe UI"/>
              </a:rPr>
              <a:t> </a:t>
            </a:r>
            <a:r>
              <a:rPr sz="2000" kern="0" dirty="0">
                <a:solidFill>
                  <a:sysClr val="windowText" lastClr="000000"/>
                </a:solidFill>
                <a:latin typeface="Segoe UI"/>
                <a:cs typeface="Segoe UI"/>
              </a:rPr>
              <a:t>aussi</a:t>
            </a:r>
            <a:r>
              <a:rPr sz="2000" kern="0" spc="55" dirty="0">
                <a:solidFill>
                  <a:sysClr val="windowText" lastClr="000000"/>
                </a:solidFill>
                <a:latin typeface="Segoe UI"/>
                <a:cs typeface="Segoe UI"/>
              </a:rPr>
              <a:t> </a:t>
            </a:r>
            <a:r>
              <a:rPr sz="2000" kern="0" dirty="0">
                <a:solidFill>
                  <a:sysClr val="windowText" lastClr="000000"/>
                </a:solidFill>
                <a:latin typeface="Segoe UI"/>
                <a:cs typeface="Segoe UI"/>
              </a:rPr>
              <a:t>aux</a:t>
            </a:r>
            <a:r>
              <a:rPr sz="2000" kern="0" spc="60" dirty="0">
                <a:solidFill>
                  <a:sysClr val="windowText" lastClr="000000"/>
                </a:solidFill>
                <a:latin typeface="Segoe UI"/>
                <a:cs typeface="Segoe UI"/>
              </a:rPr>
              <a:t> </a:t>
            </a:r>
            <a:r>
              <a:rPr sz="2000" kern="0" dirty="0">
                <a:solidFill>
                  <a:sysClr val="windowText" lastClr="000000"/>
                </a:solidFill>
                <a:latin typeface="Segoe UI"/>
                <a:cs typeface="Segoe UI"/>
              </a:rPr>
              <a:t>règles</a:t>
            </a:r>
            <a:r>
              <a:rPr sz="2000" kern="0" spc="60" dirty="0">
                <a:solidFill>
                  <a:sysClr val="windowText" lastClr="000000"/>
                </a:solidFill>
                <a:latin typeface="Segoe UI"/>
                <a:cs typeface="Segoe UI"/>
              </a:rPr>
              <a:t> </a:t>
            </a:r>
            <a:r>
              <a:rPr sz="2000" kern="0" dirty="0">
                <a:solidFill>
                  <a:sysClr val="windowText" lastClr="000000"/>
                </a:solidFill>
                <a:latin typeface="Segoe UI"/>
                <a:cs typeface="Segoe UI"/>
              </a:rPr>
              <a:t>de</a:t>
            </a:r>
            <a:r>
              <a:rPr sz="2000" kern="0" spc="65" dirty="0">
                <a:solidFill>
                  <a:sysClr val="windowText" lastClr="000000"/>
                </a:solidFill>
                <a:latin typeface="Segoe UI"/>
                <a:cs typeface="Segoe UI"/>
              </a:rPr>
              <a:t> </a:t>
            </a:r>
            <a:r>
              <a:rPr sz="2000" kern="0" dirty="0">
                <a:solidFill>
                  <a:sysClr val="windowText" lastClr="000000"/>
                </a:solidFill>
                <a:latin typeface="Segoe UI"/>
                <a:cs typeface="Segoe UI"/>
              </a:rPr>
              <a:t>l'art</a:t>
            </a:r>
            <a:r>
              <a:rPr sz="2000" kern="0" spc="65" dirty="0">
                <a:solidFill>
                  <a:sysClr val="windowText" lastClr="000000"/>
                </a:solidFill>
                <a:latin typeface="Segoe UI"/>
                <a:cs typeface="Segoe UI"/>
              </a:rPr>
              <a:t> </a:t>
            </a:r>
            <a:r>
              <a:rPr sz="2000" kern="0" dirty="0">
                <a:solidFill>
                  <a:sysClr val="windowText" lastClr="000000"/>
                </a:solidFill>
                <a:latin typeface="Segoe UI"/>
                <a:cs typeface="Segoe UI"/>
              </a:rPr>
              <a:t>et</a:t>
            </a:r>
            <a:r>
              <a:rPr sz="2000" kern="0" spc="60" dirty="0">
                <a:solidFill>
                  <a:sysClr val="windowText" lastClr="000000"/>
                </a:solidFill>
                <a:latin typeface="Segoe UI"/>
                <a:cs typeface="Segoe UI"/>
              </a:rPr>
              <a:t> </a:t>
            </a:r>
            <a:r>
              <a:rPr sz="2000" kern="0" dirty="0">
                <a:solidFill>
                  <a:sysClr val="windowText" lastClr="000000"/>
                </a:solidFill>
                <a:latin typeface="Segoe UI"/>
                <a:cs typeface="Segoe UI"/>
              </a:rPr>
              <a:t>aux</a:t>
            </a:r>
            <a:r>
              <a:rPr sz="2000" kern="0" spc="60" dirty="0">
                <a:solidFill>
                  <a:sysClr val="windowText" lastClr="000000"/>
                </a:solidFill>
                <a:latin typeface="Segoe UI"/>
                <a:cs typeface="Segoe UI"/>
              </a:rPr>
              <a:t> </a:t>
            </a:r>
            <a:r>
              <a:rPr sz="2000" kern="0" dirty="0">
                <a:solidFill>
                  <a:sysClr val="windowText" lastClr="000000"/>
                </a:solidFill>
                <a:latin typeface="Segoe UI"/>
                <a:cs typeface="Segoe UI"/>
              </a:rPr>
              <a:t>normes</a:t>
            </a:r>
            <a:r>
              <a:rPr sz="2000" kern="0" spc="60" dirty="0">
                <a:solidFill>
                  <a:sysClr val="windowText" lastClr="000000"/>
                </a:solidFill>
                <a:latin typeface="Segoe UI"/>
                <a:cs typeface="Segoe UI"/>
              </a:rPr>
              <a:t> </a:t>
            </a:r>
            <a:r>
              <a:rPr sz="2000" kern="0" dirty="0">
                <a:solidFill>
                  <a:sysClr val="windowText" lastClr="000000"/>
                </a:solidFill>
                <a:latin typeface="Segoe UI"/>
                <a:cs typeface="Segoe UI"/>
              </a:rPr>
              <a:t>qui</a:t>
            </a:r>
            <a:r>
              <a:rPr sz="2000" kern="0" spc="50" dirty="0">
                <a:solidFill>
                  <a:sysClr val="windowText" lastClr="000000"/>
                </a:solidFill>
                <a:latin typeface="Segoe UI"/>
                <a:cs typeface="Segoe UI"/>
              </a:rPr>
              <a:t> </a:t>
            </a:r>
            <a:r>
              <a:rPr sz="2000" kern="0" dirty="0">
                <a:solidFill>
                  <a:sysClr val="windowText" lastClr="000000"/>
                </a:solidFill>
                <a:latin typeface="Segoe UI"/>
                <a:cs typeface="Segoe UI"/>
              </a:rPr>
              <a:t>lui</a:t>
            </a:r>
            <a:r>
              <a:rPr sz="2000" kern="0" spc="65" dirty="0">
                <a:solidFill>
                  <a:sysClr val="windowText" lastClr="000000"/>
                </a:solidFill>
                <a:latin typeface="Segoe UI"/>
                <a:cs typeface="Segoe UI"/>
              </a:rPr>
              <a:t> </a:t>
            </a:r>
            <a:r>
              <a:rPr sz="2000" kern="0" dirty="0">
                <a:solidFill>
                  <a:sysClr val="windowText" lastClr="000000"/>
                </a:solidFill>
                <a:latin typeface="Segoe UI"/>
                <a:cs typeface="Segoe UI"/>
              </a:rPr>
              <a:t>sont</a:t>
            </a:r>
            <a:r>
              <a:rPr sz="2000" kern="0" spc="50" dirty="0">
                <a:solidFill>
                  <a:sysClr val="windowText" lastClr="000000"/>
                </a:solidFill>
                <a:latin typeface="Segoe UI"/>
                <a:cs typeface="Segoe UI"/>
              </a:rPr>
              <a:t> </a:t>
            </a:r>
            <a:r>
              <a:rPr sz="2000" kern="0" dirty="0">
                <a:solidFill>
                  <a:sysClr val="windowText" lastClr="000000"/>
                </a:solidFill>
                <a:latin typeface="Segoe UI"/>
                <a:cs typeface="Segoe UI"/>
              </a:rPr>
              <a:t>applicables.</a:t>
            </a:r>
            <a:r>
              <a:rPr sz="2000" kern="0" spc="65" dirty="0">
                <a:solidFill>
                  <a:sysClr val="windowText" lastClr="000000"/>
                </a:solidFill>
                <a:latin typeface="Segoe UI"/>
                <a:cs typeface="Segoe UI"/>
              </a:rPr>
              <a:t> </a:t>
            </a:r>
            <a:r>
              <a:rPr sz="2000" kern="0" dirty="0">
                <a:solidFill>
                  <a:sysClr val="windowText" lastClr="000000"/>
                </a:solidFill>
                <a:latin typeface="Segoe UI"/>
                <a:cs typeface="Segoe UI"/>
              </a:rPr>
              <a:t>Il</a:t>
            </a:r>
            <a:r>
              <a:rPr sz="2000" kern="0" spc="50" dirty="0">
                <a:solidFill>
                  <a:sysClr val="windowText" lastClr="000000"/>
                </a:solidFill>
                <a:latin typeface="Segoe UI"/>
                <a:cs typeface="Segoe UI"/>
              </a:rPr>
              <a:t> </a:t>
            </a:r>
            <a:r>
              <a:rPr sz="2000" kern="0" dirty="0">
                <a:solidFill>
                  <a:sysClr val="windowText" lastClr="000000"/>
                </a:solidFill>
                <a:latin typeface="Segoe UI"/>
                <a:cs typeface="Segoe UI"/>
              </a:rPr>
              <a:t>a</a:t>
            </a:r>
            <a:r>
              <a:rPr sz="2000" kern="0" spc="55" dirty="0">
                <a:solidFill>
                  <a:sysClr val="windowText" lastClr="000000"/>
                </a:solidFill>
                <a:latin typeface="Segoe UI"/>
                <a:cs typeface="Segoe UI"/>
              </a:rPr>
              <a:t> </a:t>
            </a:r>
            <a:r>
              <a:rPr sz="2000" kern="0" dirty="0">
                <a:solidFill>
                  <a:sysClr val="windowText" lastClr="000000"/>
                </a:solidFill>
                <a:latin typeface="Segoe UI"/>
                <a:cs typeface="Segoe UI"/>
              </a:rPr>
              <a:t>donc</a:t>
            </a:r>
            <a:r>
              <a:rPr sz="2000" kern="0" spc="55" dirty="0">
                <a:solidFill>
                  <a:sysClr val="windowText" lastClr="000000"/>
                </a:solidFill>
                <a:latin typeface="Segoe UI"/>
                <a:cs typeface="Segoe UI"/>
              </a:rPr>
              <a:t> </a:t>
            </a:r>
            <a:r>
              <a:rPr sz="2000" kern="0" dirty="0">
                <a:solidFill>
                  <a:sysClr val="windowText" lastClr="000000"/>
                </a:solidFill>
                <a:latin typeface="Segoe UI"/>
                <a:cs typeface="Segoe UI"/>
              </a:rPr>
              <a:t>manqué</a:t>
            </a:r>
            <a:r>
              <a:rPr sz="2000" kern="0" spc="45" dirty="0">
                <a:solidFill>
                  <a:sysClr val="windowText" lastClr="000000"/>
                </a:solidFill>
                <a:latin typeface="Segoe UI"/>
                <a:cs typeface="Segoe UI"/>
              </a:rPr>
              <a:t> </a:t>
            </a:r>
            <a:r>
              <a:rPr sz="2000" kern="0" spc="-50" dirty="0">
                <a:solidFill>
                  <a:sysClr val="windowText" lastClr="000000"/>
                </a:solidFill>
                <a:latin typeface="Segoe UI"/>
                <a:cs typeface="Segoe UI"/>
              </a:rPr>
              <a:t>à </a:t>
            </a:r>
            <a:r>
              <a:rPr sz="2000" kern="0" dirty="0">
                <a:solidFill>
                  <a:sysClr val="windowText" lastClr="000000"/>
                </a:solidFill>
                <a:latin typeface="Segoe UI"/>
                <a:cs typeface="Segoe UI"/>
              </a:rPr>
              <a:t>son</a:t>
            </a:r>
            <a:r>
              <a:rPr sz="2000" kern="0" spc="-40" dirty="0">
                <a:solidFill>
                  <a:sysClr val="windowText" lastClr="000000"/>
                </a:solidFill>
                <a:latin typeface="Segoe UI"/>
                <a:cs typeface="Segoe UI"/>
              </a:rPr>
              <a:t> </a:t>
            </a:r>
            <a:r>
              <a:rPr sz="2000" kern="0" dirty="0">
                <a:solidFill>
                  <a:sysClr val="windowText" lastClr="000000"/>
                </a:solidFill>
                <a:latin typeface="Segoe UI"/>
                <a:cs typeface="Segoe UI"/>
              </a:rPr>
              <a:t>devoir</a:t>
            </a:r>
            <a:r>
              <a:rPr sz="2000" kern="0" spc="-10" dirty="0">
                <a:solidFill>
                  <a:sysClr val="windowText" lastClr="000000"/>
                </a:solidFill>
                <a:latin typeface="Segoe UI"/>
                <a:cs typeface="Segoe UI"/>
              </a:rPr>
              <a:t> </a:t>
            </a:r>
            <a:r>
              <a:rPr sz="2000" kern="0" dirty="0">
                <a:solidFill>
                  <a:sysClr val="windowText" lastClr="000000"/>
                </a:solidFill>
                <a:latin typeface="Segoe UI"/>
                <a:cs typeface="Segoe UI"/>
              </a:rPr>
              <a:t>de</a:t>
            </a:r>
            <a:r>
              <a:rPr sz="2000" kern="0" spc="-30" dirty="0">
                <a:solidFill>
                  <a:sysClr val="windowText" lastClr="000000"/>
                </a:solidFill>
                <a:latin typeface="Segoe UI"/>
                <a:cs typeface="Segoe UI"/>
              </a:rPr>
              <a:t> </a:t>
            </a:r>
            <a:r>
              <a:rPr sz="2000" kern="0" spc="-10" dirty="0">
                <a:solidFill>
                  <a:sysClr val="windowText" lastClr="000000"/>
                </a:solidFill>
                <a:latin typeface="Segoe UI"/>
                <a:cs typeface="Segoe UI"/>
              </a:rPr>
              <a:t>conseil.</a:t>
            </a:r>
            <a:endParaRPr sz="2000" kern="0" dirty="0">
              <a:solidFill>
                <a:sysClr val="windowText" lastClr="000000"/>
              </a:solidFill>
              <a:latin typeface="Segoe UI"/>
              <a:cs typeface="Segoe UI"/>
            </a:endParaRPr>
          </a:p>
        </p:txBody>
      </p:sp>
    </p:spTree>
    <p:extLst>
      <p:ext uri="{BB962C8B-B14F-4D97-AF65-F5344CB8AC3E}">
        <p14:creationId xmlns:p14="http://schemas.microsoft.com/office/powerpoint/2010/main" val="20422597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BCF381-0AD6-90E6-9704-79449D4047AA}"/>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A4E12558-0AEC-D878-08B3-9B90FC442478}"/>
              </a:ext>
            </a:extLst>
          </p:cNvPr>
          <p:cNvSpPr/>
          <p:nvPr/>
        </p:nvSpPr>
        <p:spPr bwMode="auto">
          <a:xfrm>
            <a:off x="0" y="-33459"/>
            <a:ext cx="9911255" cy="708116"/>
          </a:xfrm>
          <a:prstGeom prst="rect">
            <a:avLst/>
          </a:prstGeom>
          <a:solidFill>
            <a:srgbClr val="FFCC00"/>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lang="fr-FR" sz="2000" b="1" dirty="0">
                <a:solidFill>
                  <a:srgbClr val="FFFFFF"/>
                </a:solidFill>
                <a:latin typeface="Century Gothic" panose="020B0502020202020204" pitchFamily="34" charset="0"/>
              </a:rPr>
              <a:t>Résiliation des marches d’assurance : quelles conditions ?</a:t>
            </a:r>
          </a:p>
        </p:txBody>
      </p:sp>
      <p:grpSp>
        <p:nvGrpSpPr>
          <p:cNvPr id="5" name="Groupe 4">
            <a:extLst>
              <a:ext uri="{FF2B5EF4-FFF2-40B4-BE49-F238E27FC236}">
                <a16:creationId xmlns:a16="http://schemas.microsoft.com/office/drawing/2014/main" id="{CBE39110-C5AA-F0BB-99C8-93AF1B6F6F69}"/>
              </a:ext>
            </a:extLst>
          </p:cNvPr>
          <p:cNvGrpSpPr/>
          <p:nvPr/>
        </p:nvGrpSpPr>
        <p:grpSpPr>
          <a:xfrm>
            <a:off x="0" y="6478964"/>
            <a:ext cx="12192000" cy="406420"/>
            <a:chOff x="-1524000" y="1294388"/>
            <a:chExt cx="12192000" cy="406420"/>
          </a:xfrm>
        </p:grpSpPr>
        <p:sp>
          <p:nvSpPr>
            <p:cNvPr id="6" name="Rectangle 5">
              <a:extLst>
                <a:ext uri="{FF2B5EF4-FFF2-40B4-BE49-F238E27FC236}">
                  <a16:creationId xmlns:a16="http://schemas.microsoft.com/office/drawing/2014/main" id="{999AD732-5304-AD7E-8D9E-F0FB401149FE}"/>
                </a:ext>
              </a:extLst>
            </p:cNvPr>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 name="Text Box 6">
              <a:extLst>
                <a:ext uri="{FF2B5EF4-FFF2-40B4-BE49-F238E27FC236}">
                  <a16:creationId xmlns:a16="http://schemas.microsoft.com/office/drawing/2014/main" id="{303058AA-D020-B165-804F-F8173E50007C}"/>
                </a:ext>
              </a:extLst>
            </p:cNvPr>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23</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9" name="Rectangle 8">
            <a:extLst>
              <a:ext uri="{FF2B5EF4-FFF2-40B4-BE49-F238E27FC236}">
                <a16:creationId xmlns:a16="http://schemas.microsoft.com/office/drawing/2014/main" id="{D0784642-C590-CB50-84FA-9D7AC535C171}"/>
              </a:ext>
            </a:extLst>
          </p:cNvPr>
          <p:cNvSpPr/>
          <p:nvPr/>
        </p:nvSpPr>
        <p:spPr bwMode="auto">
          <a:xfrm>
            <a:off x="9911255" y="-16042"/>
            <a:ext cx="2280744"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lang="fr-FR" sz="2800" b="1" dirty="0">
                <a:solidFill>
                  <a:srgbClr val="FFFFFF"/>
                </a:solidFill>
                <a:latin typeface="Century Gothic" panose="020B0502020202020204" pitchFamily="34" charset="0"/>
              </a:rPr>
              <a:t>EXECUTION</a:t>
            </a:r>
            <a:endParaRPr kumimoji="0" lang="fr-FR" sz="14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3" name="object 3">
            <a:extLst>
              <a:ext uri="{FF2B5EF4-FFF2-40B4-BE49-F238E27FC236}">
                <a16:creationId xmlns:a16="http://schemas.microsoft.com/office/drawing/2014/main" id="{674E3C1D-B8BE-500D-3210-0BF53BBA09E1}"/>
              </a:ext>
            </a:extLst>
          </p:cNvPr>
          <p:cNvSpPr txBox="1"/>
          <p:nvPr/>
        </p:nvSpPr>
        <p:spPr>
          <a:xfrm>
            <a:off x="516432" y="1704848"/>
            <a:ext cx="11207750" cy="4065904"/>
          </a:xfrm>
          <a:prstGeom prst="rect">
            <a:avLst/>
          </a:prstGeom>
        </p:spPr>
        <p:txBody>
          <a:bodyPr vert="horz" wrap="square" lIns="0" tIns="13335" rIns="0" bIns="0" rtlCol="0">
            <a:spAutoFit/>
          </a:bodyPr>
          <a:lstStyle/>
          <a:p>
            <a:pPr marL="12700" algn="just" fontAlgn="auto">
              <a:spcBef>
                <a:spcPts val="105"/>
              </a:spcBef>
              <a:spcAft>
                <a:spcPts val="0"/>
              </a:spcAft>
            </a:pPr>
            <a:r>
              <a:rPr sz="2000" b="1" kern="0" dirty="0">
                <a:solidFill>
                  <a:srgbClr val="FF9900"/>
                </a:solidFill>
                <a:latin typeface="Segoe UI"/>
                <a:cs typeface="Segoe UI"/>
              </a:rPr>
              <a:t>Conseil</a:t>
            </a:r>
            <a:r>
              <a:rPr sz="2000" b="1" kern="0" spc="-15" dirty="0">
                <a:solidFill>
                  <a:srgbClr val="FF9900"/>
                </a:solidFill>
                <a:latin typeface="Segoe UI"/>
                <a:cs typeface="Segoe UI"/>
              </a:rPr>
              <a:t> </a:t>
            </a:r>
            <a:r>
              <a:rPr sz="2000" b="1" kern="0" dirty="0">
                <a:solidFill>
                  <a:srgbClr val="FF9900"/>
                </a:solidFill>
                <a:latin typeface="Segoe UI"/>
                <a:cs typeface="Segoe UI"/>
              </a:rPr>
              <a:t>d’Etat,</a:t>
            </a:r>
            <a:r>
              <a:rPr sz="2000" b="1" kern="0" spc="-35" dirty="0">
                <a:solidFill>
                  <a:srgbClr val="FF9900"/>
                </a:solidFill>
                <a:latin typeface="Segoe UI"/>
                <a:cs typeface="Segoe UI"/>
              </a:rPr>
              <a:t> </a:t>
            </a:r>
            <a:r>
              <a:rPr sz="2000" b="1" kern="0" dirty="0">
                <a:solidFill>
                  <a:srgbClr val="FF9900"/>
                </a:solidFill>
                <a:latin typeface="Segoe UI"/>
                <a:cs typeface="Segoe UI"/>
              </a:rPr>
              <a:t>4</a:t>
            </a:r>
            <a:r>
              <a:rPr sz="2000" b="1" kern="0" spc="-15" dirty="0">
                <a:solidFill>
                  <a:srgbClr val="FF9900"/>
                </a:solidFill>
                <a:latin typeface="Segoe UI"/>
                <a:cs typeface="Segoe UI"/>
              </a:rPr>
              <a:t> </a:t>
            </a:r>
            <a:r>
              <a:rPr sz="2000" b="1" kern="0" dirty="0">
                <a:solidFill>
                  <a:srgbClr val="FF9900"/>
                </a:solidFill>
                <a:latin typeface="Segoe UI"/>
                <a:cs typeface="Segoe UI"/>
              </a:rPr>
              <a:t>avril</a:t>
            </a:r>
            <a:r>
              <a:rPr sz="2000" b="1" kern="0" spc="-30" dirty="0">
                <a:solidFill>
                  <a:srgbClr val="FF9900"/>
                </a:solidFill>
                <a:latin typeface="Segoe UI"/>
                <a:cs typeface="Segoe UI"/>
              </a:rPr>
              <a:t> </a:t>
            </a:r>
            <a:r>
              <a:rPr sz="2000" b="1" kern="0" dirty="0">
                <a:solidFill>
                  <a:srgbClr val="FF9900"/>
                </a:solidFill>
                <a:latin typeface="Segoe UI"/>
                <a:cs typeface="Segoe UI"/>
              </a:rPr>
              <a:t>2024,</a:t>
            </a:r>
            <a:r>
              <a:rPr sz="2000" b="1" kern="0" spc="-25" dirty="0">
                <a:solidFill>
                  <a:srgbClr val="FF9900"/>
                </a:solidFill>
                <a:latin typeface="Segoe UI"/>
                <a:cs typeface="Segoe UI"/>
              </a:rPr>
              <a:t> </a:t>
            </a:r>
            <a:r>
              <a:rPr sz="2000" b="1" kern="0" spc="-10" dirty="0">
                <a:solidFill>
                  <a:srgbClr val="FF9900"/>
                </a:solidFill>
                <a:latin typeface="Segoe UI"/>
                <a:cs typeface="Segoe UI"/>
              </a:rPr>
              <a:t>n</a:t>
            </a:r>
            <a:r>
              <a:rPr sz="2000" kern="0" spc="-10" dirty="0">
                <a:solidFill>
                  <a:srgbClr val="FF9900"/>
                </a:solidFill>
                <a:latin typeface="Segoe UI Black"/>
                <a:cs typeface="Segoe UI Black"/>
              </a:rPr>
              <a:t>°</a:t>
            </a:r>
            <a:r>
              <a:rPr sz="2000" b="1" kern="0" spc="-10" dirty="0">
                <a:solidFill>
                  <a:srgbClr val="FF9900"/>
                </a:solidFill>
                <a:latin typeface="Segoe UI"/>
                <a:cs typeface="Segoe UI"/>
              </a:rPr>
              <a:t>491068</a:t>
            </a:r>
            <a:endParaRPr sz="2000" kern="0" dirty="0">
              <a:solidFill>
                <a:srgbClr val="FF9900"/>
              </a:solidFill>
              <a:latin typeface="Segoe UI"/>
              <a:cs typeface="Segoe UI"/>
            </a:endParaRPr>
          </a:p>
          <a:p>
            <a:pPr marL="12700" marR="5080" algn="just" fontAlgn="auto">
              <a:spcBef>
                <a:spcPts val="2400"/>
              </a:spcBef>
              <a:spcAft>
                <a:spcPts val="0"/>
              </a:spcAft>
            </a:pPr>
            <a:r>
              <a:rPr sz="2000" kern="0" dirty="0">
                <a:solidFill>
                  <a:sysClr val="windowText" lastClr="000000"/>
                </a:solidFill>
                <a:latin typeface="Segoe UI"/>
                <a:cs typeface="Segoe UI"/>
              </a:rPr>
              <a:t>Le</a:t>
            </a:r>
            <a:r>
              <a:rPr sz="2000" kern="0" spc="395" dirty="0">
                <a:solidFill>
                  <a:sysClr val="windowText" lastClr="000000"/>
                </a:solidFill>
                <a:latin typeface="Segoe UI"/>
                <a:cs typeface="Segoe UI"/>
              </a:rPr>
              <a:t> </a:t>
            </a:r>
            <a:r>
              <a:rPr sz="2000" kern="0" dirty="0">
                <a:solidFill>
                  <a:sysClr val="windowText" lastClr="000000"/>
                </a:solidFill>
                <a:latin typeface="Segoe UI"/>
                <a:cs typeface="Segoe UI"/>
              </a:rPr>
              <a:t>CE</a:t>
            </a:r>
            <a:r>
              <a:rPr sz="2000" kern="0" spc="395" dirty="0">
                <a:solidFill>
                  <a:sysClr val="windowText" lastClr="000000"/>
                </a:solidFill>
                <a:latin typeface="Segoe UI"/>
                <a:cs typeface="Segoe UI"/>
              </a:rPr>
              <a:t> </a:t>
            </a:r>
            <a:r>
              <a:rPr sz="2000" kern="0" dirty="0">
                <a:solidFill>
                  <a:sysClr val="windowText" lastClr="000000"/>
                </a:solidFill>
                <a:latin typeface="Segoe UI"/>
                <a:cs typeface="Segoe UI"/>
              </a:rPr>
              <a:t>rappelle</a:t>
            </a:r>
            <a:r>
              <a:rPr sz="2000" kern="0" spc="395" dirty="0">
                <a:solidFill>
                  <a:sysClr val="windowText" lastClr="000000"/>
                </a:solidFill>
                <a:latin typeface="Segoe UI"/>
                <a:cs typeface="Segoe UI"/>
              </a:rPr>
              <a:t> </a:t>
            </a:r>
            <a:r>
              <a:rPr sz="2000" kern="0" dirty="0">
                <a:solidFill>
                  <a:sysClr val="windowText" lastClr="000000"/>
                </a:solidFill>
                <a:latin typeface="Segoe UI"/>
                <a:cs typeface="Segoe UI"/>
              </a:rPr>
              <a:t>que</a:t>
            </a:r>
            <a:r>
              <a:rPr sz="2000" kern="0" spc="395" dirty="0">
                <a:solidFill>
                  <a:sysClr val="windowText" lastClr="000000"/>
                </a:solidFill>
                <a:latin typeface="Segoe UI"/>
                <a:cs typeface="Segoe UI"/>
              </a:rPr>
              <a:t> </a:t>
            </a:r>
            <a:r>
              <a:rPr sz="2000" kern="0" dirty="0">
                <a:solidFill>
                  <a:sysClr val="windowText" lastClr="000000"/>
                </a:solidFill>
                <a:latin typeface="Segoe UI"/>
                <a:cs typeface="Segoe UI"/>
              </a:rPr>
              <a:t>si</a:t>
            </a:r>
            <a:r>
              <a:rPr sz="2000" kern="0" spc="395" dirty="0">
                <a:solidFill>
                  <a:sysClr val="windowText" lastClr="000000"/>
                </a:solidFill>
                <a:latin typeface="Segoe UI"/>
                <a:cs typeface="Segoe UI"/>
              </a:rPr>
              <a:t> </a:t>
            </a:r>
            <a:r>
              <a:rPr sz="2000" kern="0" dirty="0">
                <a:solidFill>
                  <a:sysClr val="windowText" lastClr="000000"/>
                </a:solidFill>
                <a:latin typeface="Segoe UI"/>
                <a:cs typeface="Segoe UI"/>
              </a:rPr>
              <a:t>-</a:t>
            </a:r>
            <a:r>
              <a:rPr sz="2000" kern="0" spc="400" dirty="0">
                <a:solidFill>
                  <a:sysClr val="windowText" lastClr="000000"/>
                </a:solidFill>
                <a:latin typeface="Segoe UI"/>
                <a:cs typeface="Segoe UI"/>
              </a:rPr>
              <a:t> </a:t>
            </a:r>
            <a:r>
              <a:rPr sz="2000" kern="0" dirty="0">
                <a:solidFill>
                  <a:sysClr val="windowText" lastClr="000000"/>
                </a:solidFill>
                <a:latin typeface="Segoe UI"/>
                <a:cs typeface="Segoe UI"/>
              </a:rPr>
              <a:t>en</a:t>
            </a:r>
            <a:r>
              <a:rPr sz="2000" kern="0" spc="405" dirty="0">
                <a:solidFill>
                  <a:sysClr val="windowText" lastClr="000000"/>
                </a:solidFill>
                <a:latin typeface="Segoe UI"/>
                <a:cs typeface="Segoe UI"/>
              </a:rPr>
              <a:t> </a:t>
            </a:r>
            <a:r>
              <a:rPr sz="2000" kern="0" dirty="0">
                <a:solidFill>
                  <a:sysClr val="windowText" lastClr="000000"/>
                </a:solidFill>
                <a:latin typeface="Segoe UI"/>
                <a:cs typeface="Segoe UI"/>
              </a:rPr>
              <a:t>principe</a:t>
            </a:r>
            <a:r>
              <a:rPr sz="2000" kern="0" spc="390" dirty="0">
                <a:solidFill>
                  <a:sysClr val="windowText" lastClr="000000"/>
                </a:solidFill>
                <a:latin typeface="Segoe UI"/>
                <a:cs typeface="Segoe UI"/>
              </a:rPr>
              <a:t> </a:t>
            </a:r>
            <a:r>
              <a:rPr sz="2000" kern="0" dirty="0">
                <a:solidFill>
                  <a:sysClr val="windowText" lastClr="000000"/>
                </a:solidFill>
                <a:latin typeface="Segoe UI"/>
                <a:cs typeface="Segoe UI"/>
              </a:rPr>
              <a:t>-</a:t>
            </a:r>
            <a:r>
              <a:rPr sz="2000" kern="0" spc="409" dirty="0">
                <a:solidFill>
                  <a:sysClr val="windowText" lastClr="000000"/>
                </a:solidFill>
                <a:latin typeface="Segoe UI"/>
                <a:cs typeface="Segoe UI"/>
              </a:rPr>
              <a:t> </a:t>
            </a:r>
            <a:r>
              <a:rPr sz="2000" kern="0" dirty="0">
                <a:solidFill>
                  <a:sysClr val="windowText" lastClr="000000"/>
                </a:solidFill>
                <a:latin typeface="Segoe UI"/>
                <a:cs typeface="Segoe UI"/>
              </a:rPr>
              <a:t>le</a:t>
            </a:r>
            <a:r>
              <a:rPr sz="2000" kern="0" spc="395" dirty="0">
                <a:solidFill>
                  <a:sysClr val="windowText" lastClr="000000"/>
                </a:solidFill>
                <a:latin typeface="Segoe UI"/>
                <a:cs typeface="Segoe UI"/>
              </a:rPr>
              <a:t> </a:t>
            </a:r>
            <a:r>
              <a:rPr sz="2000" kern="0" dirty="0">
                <a:solidFill>
                  <a:sysClr val="windowText" lastClr="000000"/>
                </a:solidFill>
                <a:latin typeface="Segoe UI"/>
                <a:cs typeface="Segoe UI"/>
              </a:rPr>
              <a:t>titulaire</a:t>
            </a:r>
            <a:r>
              <a:rPr sz="2000" kern="0" spc="395" dirty="0">
                <a:solidFill>
                  <a:sysClr val="windowText" lastClr="000000"/>
                </a:solidFill>
                <a:latin typeface="Segoe UI"/>
                <a:cs typeface="Segoe UI"/>
              </a:rPr>
              <a:t> </a:t>
            </a:r>
            <a:r>
              <a:rPr sz="2000" kern="0" dirty="0">
                <a:solidFill>
                  <a:sysClr val="windowText" lastClr="000000"/>
                </a:solidFill>
                <a:latin typeface="Segoe UI"/>
                <a:cs typeface="Segoe UI"/>
              </a:rPr>
              <a:t>d’un</a:t>
            </a:r>
            <a:r>
              <a:rPr sz="2000" kern="0" spc="415" dirty="0">
                <a:solidFill>
                  <a:sysClr val="windowText" lastClr="000000"/>
                </a:solidFill>
                <a:latin typeface="Segoe UI"/>
                <a:cs typeface="Segoe UI"/>
              </a:rPr>
              <a:t> </a:t>
            </a:r>
            <a:r>
              <a:rPr sz="2000" kern="0" dirty="0">
                <a:solidFill>
                  <a:sysClr val="windowText" lastClr="000000"/>
                </a:solidFill>
                <a:latin typeface="Segoe UI"/>
                <a:cs typeface="Segoe UI"/>
              </a:rPr>
              <a:t>contrat</a:t>
            </a:r>
            <a:r>
              <a:rPr sz="2000" kern="0" spc="400" dirty="0">
                <a:solidFill>
                  <a:sysClr val="windowText" lastClr="000000"/>
                </a:solidFill>
                <a:latin typeface="Segoe UI"/>
                <a:cs typeface="Segoe UI"/>
              </a:rPr>
              <a:t> </a:t>
            </a:r>
            <a:r>
              <a:rPr sz="2000" kern="0" dirty="0">
                <a:solidFill>
                  <a:sysClr val="windowText" lastClr="000000"/>
                </a:solidFill>
                <a:latin typeface="Segoe UI"/>
                <a:cs typeface="Segoe UI"/>
              </a:rPr>
              <a:t>administratif</a:t>
            </a:r>
            <a:r>
              <a:rPr sz="2000" kern="0" spc="395" dirty="0">
                <a:solidFill>
                  <a:sysClr val="windowText" lastClr="000000"/>
                </a:solidFill>
                <a:latin typeface="Segoe UI"/>
                <a:cs typeface="Segoe UI"/>
              </a:rPr>
              <a:t> </a:t>
            </a:r>
            <a:r>
              <a:rPr sz="2000" kern="0" dirty="0">
                <a:solidFill>
                  <a:sysClr val="windowText" lastClr="000000"/>
                </a:solidFill>
                <a:latin typeface="Segoe UI"/>
                <a:cs typeface="Segoe UI"/>
              </a:rPr>
              <a:t>ne</a:t>
            </a:r>
            <a:r>
              <a:rPr sz="2000" kern="0" spc="395" dirty="0">
                <a:solidFill>
                  <a:sysClr val="windowText" lastClr="000000"/>
                </a:solidFill>
                <a:latin typeface="Segoe UI"/>
                <a:cs typeface="Segoe UI"/>
              </a:rPr>
              <a:t> </a:t>
            </a:r>
            <a:r>
              <a:rPr sz="2000" kern="0" dirty="0">
                <a:solidFill>
                  <a:sysClr val="windowText" lastClr="000000"/>
                </a:solidFill>
                <a:latin typeface="Segoe UI"/>
                <a:cs typeface="Segoe UI"/>
              </a:rPr>
              <a:t>peut</a:t>
            </a:r>
            <a:r>
              <a:rPr sz="2000" kern="0" spc="405" dirty="0">
                <a:solidFill>
                  <a:sysClr val="windowText" lastClr="000000"/>
                </a:solidFill>
                <a:latin typeface="Segoe UI"/>
                <a:cs typeface="Segoe UI"/>
              </a:rPr>
              <a:t> </a:t>
            </a:r>
            <a:r>
              <a:rPr sz="2000" kern="0" dirty="0">
                <a:solidFill>
                  <a:sysClr val="windowText" lastClr="000000"/>
                </a:solidFill>
                <a:latin typeface="Segoe UI"/>
                <a:cs typeface="Segoe UI"/>
              </a:rPr>
              <a:t>pas</a:t>
            </a:r>
            <a:r>
              <a:rPr sz="2000" kern="0" spc="405" dirty="0">
                <a:solidFill>
                  <a:sysClr val="windowText" lastClr="000000"/>
                </a:solidFill>
                <a:latin typeface="Segoe UI"/>
                <a:cs typeface="Segoe UI"/>
              </a:rPr>
              <a:t> </a:t>
            </a:r>
            <a:r>
              <a:rPr sz="2000" kern="0" spc="-10" dirty="0">
                <a:solidFill>
                  <a:sysClr val="windowText" lastClr="000000"/>
                </a:solidFill>
                <a:latin typeface="Segoe UI"/>
                <a:cs typeface="Segoe UI"/>
              </a:rPr>
              <a:t>résilier </a:t>
            </a:r>
            <a:r>
              <a:rPr sz="2000" kern="0" dirty="0">
                <a:solidFill>
                  <a:sysClr val="windowText" lastClr="000000"/>
                </a:solidFill>
                <a:latin typeface="Segoe UI"/>
                <a:cs typeface="Segoe UI"/>
              </a:rPr>
              <a:t>unilatéralement</a:t>
            </a:r>
            <a:r>
              <a:rPr sz="2000" kern="0" spc="60" dirty="0">
                <a:solidFill>
                  <a:sysClr val="windowText" lastClr="000000"/>
                </a:solidFill>
                <a:latin typeface="Segoe UI"/>
                <a:cs typeface="Segoe UI"/>
              </a:rPr>
              <a:t> </a:t>
            </a:r>
            <a:r>
              <a:rPr sz="2000" kern="0" dirty="0">
                <a:solidFill>
                  <a:sysClr val="windowText" lastClr="000000"/>
                </a:solidFill>
                <a:latin typeface="Segoe UI"/>
                <a:cs typeface="Segoe UI"/>
              </a:rPr>
              <a:t>le</a:t>
            </a:r>
            <a:r>
              <a:rPr sz="2000" kern="0" spc="45" dirty="0">
                <a:solidFill>
                  <a:sysClr val="windowText" lastClr="000000"/>
                </a:solidFill>
                <a:latin typeface="Segoe UI"/>
                <a:cs typeface="Segoe UI"/>
              </a:rPr>
              <a:t> </a:t>
            </a:r>
            <a:r>
              <a:rPr sz="2000" kern="0" dirty="0">
                <a:solidFill>
                  <a:sysClr val="windowText" lastClr="000000"/>
                </a:solidFill>
                <a:latin typeface="Segoe UI"/>
                <a:cs typeface="Segoe UI"/>
              </a:rPr>
              <a:t>contrat,</a:t>
            </a:r>
            <a:r>
              <a:rPr sz="2000" kern="0" spc="55" dirty="0">
                <a:solidFill>
                  <a:sysClr val="windowText" lastClr="000000"/>
                </a:solidFill>
                <a:latin typeface="Segoe UI"/>
                <a:cs typeface="Segoe UI"/>
              </a:rPr>
              <a:t> </a:t>
            </a:r>
            <a:r>
              <a:rPr sz="2000" b="1" kern="0" dirty="0">
                <a:solidFill>
                  <a:sysClr val="windowText" lastClr="000000"/>
                </a:solidFill>
                <a:latin typeface="Segoe UI"/>
                <a:cs typeface="Segoe UI"/>
              </a:rPr>
              <a:t>l’article</a:t>
            </a:r>
            <a:r>
              <a:rPr sz="2000" b="1" kern="0" spc="45" dirty="0">
                <a:solidFill>
                  <a:sysClr val="windowText" lastClr="000000"/>
                </a:solidFill>
                <a:latin typeface="Segoe UI"/>
                <a:cs typeface="Segoe UI"/>
              </a:rPr>
              <a:t> </a:t>
            </a:r>
            <a:r>
              <a:rPr sz="2000" b="1" kern="0" spc="-10" dirty="0">
                <a:solidFill>
                  <a:sysClr val="windowText" lastClr="000000"/>
                </a:solidFill>
                <a:latin typeface="Segoe UI"/>
                <a:cs typeface="Segoe UI"/>
              </a:rPr>
              <a:t>L113-</a:t>
            </a:r>
            <a:r>
              <a:rPr sz="2000" b="1" kern="0" dirty="0">
                <a:solidFill>
                  <a:sysClr val="windowText" lastClr="000000"/>
                </a:solidFill>
                <a:latin typeface="Segoe UI"/>
                <a:cs typeface="Segoe UI"/>
              </a:rPr>
              <a:t>12</a:t>
            </a:r>
            <a:r>
              <a:rPr sz="2000" b="1" kern="0" spc="45" dirty="0">
                <a:solidFill>
                  <a:sysClr val="windowText" lastClr="000000"/>
                </a:solidFill>
                <a:latin typeface="Segoe UI"/>
                <a:cs typeface="Segoe UI"/>
              </a:rPr>
              <a:t> </a:t>
            </a:r>
            <a:r>
              <a:rPr sz="2000" b="1" kern="0" dirty="0">
                <a:solidFill>
                  <a:sysClr val="windowText" lastClr="000000"/>
                </a:solidFill>
                <a:latin typeface="Segoe UI"/>
                <a:cs typeface="Segoe UI"/>
              </a:rPr>
              <a:t>du</a:t>
            </a:r>
            <a:r>
              <a:rPr sz="2000" b="1" kern="0" spc="45" dirty="0">
                <a:solidFill>
                  <a:sysClr val="windowText" lastClr="000000"/>
                </a:solidFill>
                <a:latin typeface="Segoe UI"/>
                <a:cs typeface="Segoe UI"/>
              </a:rPr>
              <a:t> </a:t>
            </a:r>
            <a:r>
              <a:rPr sz="2000" b="1" kern="0" dirty="0">
                <a:solidFill>
                  <a:sysClr val="windowText" lastClr="000000"/>
                </a:solidFill>
                <a:latin typeface="Segoe UI"/>
                <a:cs typeface="Segoe UI"/>
              </a:rPr>
              <a:t>code</a:t>
            </a:r>
            <a:r>
              <a:rPr sz="2000" b="1" kern="0" spc="45" dirty="0">
                <a:solidFill>
                  <a:sysClr val="windowText" lastClr="000000"/>
                </a:solidFill>
                <a:latin typeface="Segoe UI"/>
                <a:cs typeface="Segoe UI"/>
              </a:rPr>
              <a:t> </a:t>
            </a:r>
            <a:r>
              <a:rPr sz="2000" b="1" kern="0" dirty="0">
                <a:solidFill>
                  <a:sysClr val="windowText" lastClr="000000"/>
                </a:solidFill>
                <a:latin typeface="Segoe UI"/>
                <a:cs typeface="Segoe UI"/>
              </a:rPr>
              <a:t>des</a:t>
            </a:r>
            <a:r>
              <a:rPr sz="2000" b="1" kern="0" spc="40" dirty="0">
                <a:solidFill>
                  <a:sysClr val="windowText" lastClr="000000"/>
                </a:solidFill>
                <a:latin typeface="Segoe UI"/>
                <a:cs typeface="Segoe UI"/>
              </a:rPr>
              <a:t> </a:t>
            </a:r>
            <a:r>
              <a:rPr sz="2000" b="1" kern="0" dirty="0">
                <a:solidFill>
                  <a:sysClr val="windowText" lastClr="000000"/>
                </a:solidFill>
                <a:latin typeface="Segoe UI"/>
                <a:cs typeface="Segoe UI"/>
              </a:rPr>
              <a:t>assurances</a:t>
            </a:r>
            <a:r>
              <a:rPr sz="2000" b="1" kern="0" spc="35" dirty="0">
                <a:solidFill>
                  <a:sysClr val="windowText" lastClr="000000"/>
                </a:solidFill>
                <a:latin typeface="Segoe UI"/>
                <a:cs typeface="Segoe UI"/>
              </a:rPr>
              <a:t> </a:t>
            </a:r>
            <a:r>
              <a:rPr sz="2000" b="1" kern="0" dirty="0">
                <a:solidFill>
                  <a:sysClr val="windowText" lastClr="000000"/>
                </a:solidFill>
                <a:latin typeface="Segoe UI"/>
                <a:cs typeface="Segoe UI"/>
              </a:rPr>
              <a:t>est</a:t>
            </a:r>
            <a:r>
              <a:rPr sz="2000" b="1" kern="0" spc="45" dirty="0">
                <a:solidFill>
                  <a:sysClr val="windowText" lastClr="000000"/>
                </a:solidFill>
                <a:latin typeface="Segoe UI"/>
                <a:cs typeface="Segoe UI"/>
              </a:rPr>
              <a:t> </a:t>
            </a:r>
            <a:r>
              <a:rPr sz="2000" b="1" kern="0" dirty="0">
                <a:solidFill>
                  <a:sysClr val="windowText" lastClr="000000"/>
                </a:solidFill>
                <a:latin typeface="Segoe UI"/>
                <a:cs typeface="Segoe UI"/>
              </a:rPr>
              <a:t>applicable</a:t>
            </a:r>
            <a:r>
              <a:rPr sz="2000" b="1" kern="0" spc="45" dirty="0">
                <a:solidFill>
                  <a:sysClr val="windowText" lastClr="000000"/>
                </a:solidFill>
                <a:latin typeface="Segoe UI"/>
                <a:cs typeface="Segoe UI"/>
              </a:rPr>
              <a:t> </a:t>
            </a:r>
            <a:r>
              <a:rPr sz="2000" b="1" kern="0" dirty="0">
                <a:solidFill>
                  <a:sysClr val="windowText" lastClr="000000"/>
                </a:solidFill>
                <a:latin typeface="Segoe UI"/>
                <a:cs typeface="Segoe UI"/>
              </a:rPr>
              <a:t>aux</a:t>
            </a:r>
            <a:r>
              <a:rPr sz="2000" b="1" kern="0" spc="40" dirty="0">
                <a:solidFill>
                  <a:sysClr val="windowText" lastClr="000000"/>
                </a:solidFill>
                <a:latin typeface="Segoe UI"/>
                <a:cs typeface="Segoe UI"/>
              </a:rPr>
              <a:t> </a:t>
            </a:r>
            <a:r>
              <a:rPr sz="2000" b="1" kern="0" spc="-10" dirty="0">
                <a:solidFill>
                  <a:sysClr val="windowText" lastClr="000000"/>
                </a:solidFill>
                <a:latin typeface="Segoe UI"/>
                <a:cs typeface="Segoe UI"/>
              </a:rPr>
              <a:t>marchés </a:t>
            </a:r>
            <a:r>
              <a:rPr sz="2000" b="1" kern="0" dirty="0">
                <a:solidFill>
                  <a:sysClr val="windowText" lastClr="000000"/>
                </a:solidFill>
                <a:latin typeface="Segoe UI"/>
                <a:cs typeface="Segoe UI"/>
              </a:rPr>
              <a:t>publics</a:t>
            </a:r>
            <a:r>
              <a:rPr sz="2000" b="1" kern="0" spc="-55" dirty="0">
                <a:solidFill>
                  <a:sysClr val="windowText" lastClr="000000"/>
                </a:solidFill>
                <a:latin typeface="Segoe UI"/>
                <a:cs typeface="Segoe UI"/>
              </a:rPr>
              <a:t> </a:t>
            </a:r>
            <a:r>
              <a:rPr sz="2000" kern="0" dirty="0">
                <a:solidFill>
                  <a:sysClr val="windowText" lastClr="000000"/>
                </a:solidFill>
                <a:latin typeface="Segoe UI"/>
                <a:cs typeface="Segoe UI"/>
              </a:rPr>
              <a:t>:</a:t>
            </a:r>
            <a:r>
              <a:rPr sz="2000" kern="0" spc="-25" dirty="0">
                <a:solidFill>
                  <a:sysClr val="windowText" lastClr="000000"/>
                </a:solidFill>
                <a:latin typeface="Segoe UI"/>
                <a:cs typeface="Segoe UI"/>
              </a:rPr>
              <a:t> </a:t>
            </a:r>
            <a:r>
              <a:rPr sz="2000" kern="0" spc="-10" dirty="0">
                <a:solidFill>
                  <a:sysClr val="windowText" lastClr="000000"/>
                </a:solidFill>
                <a:latin typeface="Segoe UI"/>
                <a:cs typeface="Segoe UI"/>
              </a:rPr>
              <a:t>l’assureur</a:t>
            </a:r>
            <a:r>
              <a:rPr sz="2000" kern="0" spc="-20" dirty="0">
                <a:solidFill>
                  <a:sysClr val="windowText" lastClr="000000"/>
                </a:solidFill>
                <a:latin typeface="Segoe UI"/>
                <a:cs typeface="Segoe UI"/>
              </a:rPr>
              <a:t> </a:t>
            </a:r>
            <a:r>
              <a:rPr sz="2000" kern="0" dirty="0">
                <a:solidFill>
                  <a:sysClr val="windowText" lastClr="000000"/>
                </a:solidFill>
                <a:latin typeface="Segoe UI"/>
                <a:cs typeface="Segoe UI"/>
              </a:rPr>
              <a:t>peut</a:t>
            </a:r>
            <a:r>
              <a:rPr sz="2000" kern="0" spc="-10" dirty="0">
                <a:solidFill>
                  <a:sysClr val="windowText" lastClr="000000"/>
                </a:solidFill>
                <a:latin typeface="Segoe UI"/>
                <a:cs typeface="Segoe UI"/>
              </a:rPr>
              <a:t> </a:t>
            </a:r>
            <a:r>
              <a:rPr sz="2000" kern="0" dirty="0">
                <a:solidFill>
                  <a:sysClr val="windowText" lastClr="000000"/>
                </a:solidFill>
                <a:latin typeface="Segoe UI"/>
                <a:cs typeface="Segoe UI"/>
              </a:rPr>
              <a:t>donc</a:t>
            </a:r>
            <a:r>
              <a:rPr sz="2000" kern="0" spc="-35" dirty="0">
                <a:solidFill>
                  <a:sysClr val="windowText" lastClr="000000"/>
                </a:solidFill>
                <a:latin typeface="Segoe UI"/>
                <a:cs typeface="Segoe UI"/>
              </a:rPr>
              <a:t> </a:t>
            </a:r>
            <a:r>
              <a:rPr sz="2000" b="1" kern="0" dirty="0">
                <a:solidFill>
                  <a:sysClr val="windowText" lastClr="000000"/>
                </a:solidFill>
                <a:latin typeface="Segoe UI"/>
                <a:cs typeface="Segoe UI"/>
              </a:rPr>
              <a:t>résilier</a:t>
            </a:r>
            <a:r>
              <a:rPr sz="2000" b="1" kern="0" spc="5" dirty="0">
                <a:solidFill>
                  <a:sysClr val="windowText" lastClr="000000"/>
                </a:solidFill>
                <a:latin typeface="Segoe UI"/>
                <a:cs typeface="Segoe UI"/>
              </a:rPr>
              <a:t> </a:t>
            </a:r>
            <a:r>
              <a:rPr sz="2000" b="1" kern="0" spc="-10" dirty="0">
                <a:solidFill>
                  <a:sysClr val="windowText" lastClr="000000"/>
                </a:solidFill>
                <a:latin typeface="Segoe UI"/>
                <a:cs typeface="Segoe UI"/>
              </a:rPr>
              <a:t>unilatéralement</a:t>
            </a:r>
            <a:r>
              <a:rPr sz="2000" b="1" kern="0" spc="-35" dirty="0">
                <a:solidFill>
                  <a:sysClr val="windowText" lastClr="000000"/>
                </a:solidFill>
                <a:latin typeface="Segoe UI"/>
                <a:cs typeface="Segoe UI"/>
              </a:rPr>
              <a:t> </a:t>
            </a:r>
            <a:r>
              <a:rPr sz="2000" kern="0" dirty="0">
                <a:solidFill>
                  <a:sysClr val="windowText" lastClr="000000"/>
                </a:solidFill>
                <a:latin typeface="Segoe UI"/>
                <a:cs typeface="Segoe UI"/>
              </a:rPr>
              <a:t>le</a:t>
            </a:r>
            <a:r>
              <a:rPr sz="2000" kern="0" spc="-15" dirty="0">
                <a:solidFill>
                  <a:sysClr val="windowText" lastClr="000000"/>
                </a:solidFill>
                <a:latin typeface="Segoe UI"/>
                <a:cs typeface="Segoe UI"/>
              </a:rPr>
              <a:t> </a:t>
            </a:r>
            <a:r>
              <a:rPr sz="2000" kern="0" dirty="0">
                <a:solidFill>
                  <a:sysClr val="windowText" lastClr="000000"/>
                </a:solidFill>
                <a:latin typeface="Segoe UI"/>
                <a:cs typeface="Segoe UI"/>
              </a:rPr>
              <a:t>contrat</a:t>
            </a:r>
            <a:r>
              <a:rPr sz="2000" kern="0" spc="-40" dirty="0">
                <a:solidFill>
                  <a:sysClr val="windowText" lastClr="000000"/>
                </a:solidFill>
                <a:latin typeface="Segoe UI"/>
                <a:cs typeface="Segoe UI"/>
              </a:rPr>
              <a:t> </a:t>
            </a:r>
            <a:r>
              <a:rPr sz="2000" b="1" kern="0" dirty="0">
                <a:solidFill>
                  <a:sysClr val="windowText" lastClr="000000"/>
                </a:solidFill>
                <a:latin typeface="Segoe UI"/>
                <a:cs typeface="Segoe UI"/>
              </a:rPr>
              <a:t>même</a:t>
            </a:r>
            <a:r>
              <a:rPr sz="2000" b="1" kern="0" spc="-10" dirty="0">
                <a:solidFill>
                  <a:sysClr val="windowText" lastClr="000000"/>
                </a:solidFill>
                <a:latin typeface="Segoe UI"/>
                <a:cs typeface="Segoe UI"/>
              </a:rPr>
              <a:t> </a:t>
            </a:r>
            <a:r>
              <a:rPr sz="2000" b="1" kern="0" dirty="0">
                <a:solidFill>
                  <a:sysClr val="windowText" lastClr="000000"/>
                </a:solidFill>
                <a:latin typeface="Segoe UI"/>
                <a:cs typeface="Segoe UI"/>
              </a:rPr>
              <a:t>sans</a:t>
            </a:r>
            <a:r>
              <a:rPr sz="2000" b="1" kern="0" spc="-45" dirty="0">
                <a:solidFill>
                  <a:sysClr val="windowText" lastClr="000000"/>
                </a:solidFill>
                <a:latin typeface="Segoe UI"/>
                <a:cs typeface="Segoe UI"/>
              </a:rPr>
              <a:t> </a:t>
            </a:r>
            <a:r>
              <a:rPr sz="2000" b="1" kern="0" dirty="0">
                <a:solidFill>
                  <a:sysClr val="windowText" lastClr="000000"/>
                </a:solidFill>
                <a:latin typeface="Segoe UI"/>
                <a:cs typeface="Segoe UI"/>
              </a:rPr>
              <a:t>clause</a:t>
            </a:r>
            <a:r>
              <a:rPr sz="2000" b="1" kern="0" spc="-35" dirty="0">
                <a:solidFill>
                  <a:sysClr val="windowText" lastClr="000000"/>
                </a:solidFill>
                <a:latin typeface="Segoe UI"/>
                <a:cs typeface="Segoe UI"/>
              </a:rPr>
              <a:t> </a:t>
            </a:r>
            <a:r>
              <a:rPr sz="2000" b="1" kern="0" dirty="0">
                <a:solidFill>
                  <a:sysClr val="windowText" lastClr="000000"/>
                </a:solidFill>
                <a:latin typeface="Segoe UI"/>
                <a:cs typeface="Segoe UI"/>
              </a:rPr>
              <a:t>en</a:t>
            </a:r>
            <a:r>
              <a:rPr sz="2000" b="1" kern="0" spc="-30" dirty="0">
                <a:solidFill>
                  <a:sysClr val="windowText" lastClr="000000"/>
                </a:solidFill>
                <a:latin typeface="Segoe UI"/>
                <a:cs typeface="Segoe UI"/>
              </a:rPr>
              <a:t> </a:t>
            </a:r>
            <a:r>
              <a:rPr sz="2000" b="1" kern="0" dirty="0">
                <a:solidFill>
                  <a:sysClr val="windowText" lastClr="000000"/>
                </a:solidFill>
                <a:latin typeface="Segoe UI"/>
                <a:cs typeface="Segoe UI"/>
              </a:rPr>
              <a:t>ce</a:t>
            </a:r>
            <a:r>
              <a:rPr sz="2000" b="1" kern="0" spc="-15" dirty="0">
                <a:solidFill>
                  <a:sysClr val="windowText" lastClr="000000"/>
                </a:solidFill>
                <a:latin typeface="Segoe UI"/>
                <a:cs typeface="Segoe UI"/>
              </a:rPr>
              <a:t> </a:t>
            </a:r>
            <a:r>
              <a:rPr sz="2000" b="1" kern="0" spc="-10" dirty="0">
                <a:solidFill>
                  <a:sysClr val="windowText" lastClr="000000"/>
                </a:solidFill>
                <a:latin typeface="Segoe UI"/>
                <a:cs typeface="Segoe UI"/>
              </a:rPr>
              <a:t>sens</a:t>
            </a:r>
            <a:r>
              <a:rPr sz="2000" kern="0" spc="-10" dirty="0">
                <a:solidFill>
                  <a:sysClr val="windowText" lastClr="000000"/>
                </a:solidFill>
                <a:latin typeface="Segoe UI"/>
                <a:cs typeface="Segoe UI"/>
              </a:rPr>
              <a:t>.</a:t>
            </a:r>
            <a:endParaRPr sz="2000" kern="0" dirty="0">
              <a:solidFill>
                <a:sysClr val="windowText" lastClr="000000"/>
              </a:solidFill>
              <a:latin typeface="Segoe UI"/>
              <a:cs typeface="Segoe UI"/>
            </a:endParaRPr>
          </a:p>
          <a:p>
            <a:pPr marL="12700" algn="just" fontAlgn="auto">
              <a:spcBef>
                <a:spcPts val="1800"/>
              </a:spcBef>
              <a:spcAft>
                <a:spcPts val="0"/>
              </a:spcAft>
            </a:pPr>
            <a:r>
              <a:rPr sz="2000" kern="0" dirty="0">
                <a:solidFill>
                  <a:sysClr val="windowText" lastClr="000000"/>
                </a:solidFill>
                <a:latin typeface="Segoe UI"/>
                <a:cs typeface="Segoe UI"/>
              </a:rPr>
              <a:t>Il</a:t>
            </a:r>
            <a:r>
              <a:rPr sz="2000" kern="0" spc="-20" dirty="0">
                <a:solidFill>
                  <a:sysClr val="windowText" lastClr="000000"/>
                </a:solidFill>
                <a:latin typeface="Segoe UI"/>
                <a:cs typeface="Segoe UI"/>
              </a:rPr>
              <a:t> </a:t>
            </a:r>
            <a:r>
              <a:rPr sz="2000" kern="0" dirty="0">
                <a:solidFill>
                  <a:sysClr val="windowText" lastClr="000000"/>
                </a:solidFill>
                <a:latin typeface="Segoe UI"/>
                <a:cs typeface="Segoe UI"/>
              </a:rPr>
              <a:t>précise</a:t>
            </a:r>
            <a:r>
              <a:rPr sz="2000" kern="0" spc="-20" dirty="0">
                <a:solidFill>
                  <a:sysClr val="windowText" lastClr="000000"/>
                </a:solidFill>
                <a:latin typeface="Segoe UI"/>
                <a:cs typeface="Segoe UI"/>
              </a:rPr>
              <a:t> </a:t>
            </a:r>
            <a:r>
              <a:rPr sz="2000" kern="0" dirty="0">
                <a:solidFill>
                  <a:sysClr val="windowText" lastClr="000000"/>
                </a:solidFill>
                <a:latin typeface="Segoe UI"/>
                <a:cs typeface="Segoe UI"/>
              </a:rPr>
              <a:t>cependant</a:t>
            </a:r>
            <a:r>
              <a:rPr sz="2000" kern="0" spc="-30" dirty="0">
                <a:solidFill>
                  <a:sysClr val="windowText" lastClr="000000"/>
                </a:solidFill>
                <a:latin typeface="Segoe UI"/>
                <a:cs typeface="Segoe UI"/>
              </a:rPr>
              <a:t> </a:t>
            </a:r>
            <a:r>
              <a:rPr sz="2000" kern="0" dirty="0">
                <a:solidFill>
                  <a:sysClr val="windowText" lastClr="000000"/>
                </a:solidFill>
                <a:latin typeface="Segoe UI"/>
                <a:cs typeface="Segoe UI"/>
              </a:rPr>
              <a:t>que</a:t>
            </a:r>
            <a:r>
              <a:rPr sz="2000" kern="0" spc="-30" dirty="0">
                <a:solidFill>
                  <a:sysClr val="windowText" lastClr="000000"/>
                </a:solidFill>
                <a:latin typeface="Segoe UI"/>
                <a:cs typeface="Segoe UI"/>
              </a:rPr>
              <a:t> </a:t>
            </a:r>
            <a:r>
              <a:rPr sz="2000" kern="0" spc="-50" dirty="0">
                <a:solidFill>
                  <a:sysClr val="windowText" lastClr="000000"/>
                </a:solidFill>
                <a:latin typeface="Segoe UI"/>
                <a:cs typeface="Segoe UI"/>
              </a:rPr>
              <a:t>:</a:t>
            </a:r>
            <a:endParaRPr sz="2000" kern="0" dirty="0">
              <a:solidFill>
                <a:sysClr val="windowText" lastClr="000000"/>
              </a:solidFill>
              <a:latin typeface="Segoe UI"/>
              <a:cs typeface="Segoe UI"/>
            </a:endParaRPr>
          </a:p>
          <a:p>
            <a:pPr marL="462280" indent="-179705" fontAlgn="auto">
              <a:spcBef>
                <a:spcPts val="400"/>
              </a:spcBef>
              <a:spcAft>
                <a:spcPts val="0"/>
              </a:spcAft>
              <a:buClr>
                <a:srgbClr val="90C01E"/>
              </a:buClr>
              <a:buSzPct val="125000"/>
              <a:buFontTx/>
              <a:buChar char="-"/>
              <a:tabLst>
                <a:tab pos="462280" algn="l"/>
              </a:tabLst>
            </a:pPr>
            <a:r>
              <a:rPr sz="2000" kern="0" spc="-10" dirty="0">
                <a:solidFill>
                  <a:sysClr val="windowText" lastClr="000000"/>
                </a:solidFill>
                <a:latin typeface="Segoe UI"/>
                <a:cs typeface="Segoe UI"/>
              </a:rPr>
              <a:t>l’acheteur</a:t>
            </a:r>
            <a:r>
              <a:rPr sz="2000" kern="0" spc="-45" dirty="0">
                <a:solidFill>
                  <a:sysClr val="windowText" lastClr="000000"/>
                </a:solidFill>
                <a:latin typeface="Segoe UI"/>
                <a:cs typeface="Segoe UI"/>
              </a:rPr>
              <a:t> </a:t>
            </a:r>
            <a:r>
              <a:rPr sz="2000" kern="0" dirty="0">
                <a:solidFill>
                  <a:sysClr val="windowText" lastClr="000000"/>
                </a:solidFill>
                <a:latin typeface="Segoe UI"/>
                <a:cs typeface="Segoe UI"/>
              </a:rPr>
              <a:t>peut</a:t>
            </a:r>
            <a:r>
              <a:rPr sz="2000" kern="0" spc="-45" dirty="0">
                <a:solidFill>
                  <a:sysClr val="windowText" lastClr="000000"/>
                </a:solidFill>
                <a:latin typeface="Segoe UI"/>
                <a:cs typeface="Segoe UI"/>
              </a:rPr>
              <a:t> </a:t>
            </a:r>
            <a:r>
              <a:rPr sz="2000" b="1" kern="0" dirty="0">
                <a:solidFill>
                  <a:sysClr val="windowText" lastClr="000000"/>
                </a:solidFill>
                <a:latin typeface="Segoe UI"/>
                <a:cs typeface="Segoe UI"/>
              </a:rPr>
              <a:t>opposer</a:t>
            </a:r>
            <a:r>
              <a:rPr sz="2000" b="1" kern="0" spc="-50" dirty="0">
                <a:solidFill>
                  <a:sysClr val="windowText" lastClr="000000"/>
                </a:solidFill>
                <a:latin typeface="Segoe UI"/>
                <a:cs typeface="Segoe UI"/>
              </a:rPr>
              <a:t> </a:t>
            </a:r>
            <a:r>
              <a:rPr sz="2000" b="1" kern="0" dirty="0">
                <a:solidFill>
                  <a:sysClr val="windowText" lastClr="000000"/>
                </a:solidFill>
                <a:latin typeface="Segoe UI"/>
                <a:cs typeface="Segoe UI"/>
              </a:rPr>
              <a:t>un</a:t>
            </a:r>
            <a:r>
              <a:rPr sz="2000" b="1" kern="0" spc="-50" dirty="0">
                <a:solidFill>
                  <a:sysClr val="windowText" lastClr="000000"/>
                </a:solidFill>
                <a:latin typeface="Segoe UI"/>
                <a:cs typeface="Segoe UI"/>
              </a:rPr>
              <a:t> </a:t>
            </a:r>
            <a:r>
              <a:rPr sz="2000" b="1" kern="0" dirty="0">
                <a:solidFill>
                  <a:sysClr val="windowText" lastClr="000000"/>
                </a:solidFill>
                <a:latin typeface="Segoe UI"/>
                <a:cs typeface="Segoe UI"/>
              </a:rPr>
              <a:t>motif</a:t>
            </a:r>
            <a:r>
              <a:rPr sz="2000" b="1" kern="0" spc="-60" dirty="0">
                <a:solidFill>
                  <a:sysClr val="windowText" lastClr="000000"/>
                </a:solidFill>
                <a:latin typeface="Segoe UI"/>
                <a:cs typeface="Segoe UI"/>
              </a:rPr>
              <a:t> </a:t>
            </a:r>
            <a:r>
              <a:rPr sz="2000" b="1" kern="0" dirty="0">
                <a:solidFill>
                  <a:sysClr val="windowText" lastClr="000000"/>
                </a:solidFill>
                <a:latin typeface="Segoe UI"/>
                <a:cs typeface="Segoe UI"/>
              </a:rPr>
              <a:t>d’intérêt</a:t>
            </a:r>
            <a:r>
              <a:rPr sz="2000" b="1" kern="0" spc="-35" dirty="0">
                <a:solidFill>
                  <a:sysClr val="windowText" lastClr="000000"/>
                </a:solidFill>
                <a:latin typeface="Segoe UI"/>
                <a:cs typeface="Segoe UI"/>
              </a:rPr>
              <a:t> </a:t>
            </a:r>
            <a:r>
              <a:rPr sz="2000" b="1" kern="0" dirty="0">
                <a:solidFill>
                  <a:sysClr val="windowText" lastClr="000000"/>
                </a:solidFill>
                <a:latin typeface="Segoe UI"/>
                <a:cs typeface="Segoe UI"/>
              </a:rPr>
              <a:t>général</a:t>
            </a:r>
            <a:r>
              <a:rPr sz="2000" b="1" kern="0" spc="-30" dirty="0">
                <a:solidFill>
                  <a:sysClr val="windowText" lastClr="000000"/>
                </a:solidFill>
                <a:latin typeface="Segoe UI"/>
                <a:cs typeface="Segoe UI"/>
              </a:rPr>
              <a:t> </a:t>
            </a:r>
            <a:r>
              <a:rPr sz="2000" kern="0" dirty="0">
                <a:solidFill>
                  <a:sysClr val="windowText" lastClr="000000"/>
                </a:solidFill>
                <a:latin typeface="Segoe UI"/>
                <a:cs typeface="Segoe UI"/>
              </a:rPr>
              <a:t>à</a:t>
            </a:r>
            <a:r>
              <a:rPr sz="2000" kern="0" spc="-50" dirty="0">
                <a:solidFill>
                  <a:sysClr val="windowText" lastClr="000000"/>
                </a:solidFill>
                <a:latin typeface="Segoe UI"/>
                <a:cs typeface="Segoe UI"/>
              </a:rPr>
              <a:t> </a:t>
            </a:r>
            <a:r>
              <a:rPr sz="2000" kern="0" dirty="0">
                <a:solidFill>
                  <a:sysClr val="windowText" lastClr="000000"/>
                </a:solidFill>
                <a:latin typeface="Segoe UI"/>
                <a:cs typeface="Segoe UI"/>
              </a:rPr>
              <a:t>la</a:t>
            </a:r>
            <a:r>
              <a:rPr sz="2000" kern="0" spc="-45" dirty="0">
                <a:solidFill>
                  <a:sysClr val="windowText" lastClr="000000"/>
                </a:solidFill>
                <a:latin typeface="Segoe UI"/>
                <a:cs typeface="Segoe UI"/>
              </a:rPr>
              <a:t> </a:t>
            </a:r>
            <a:r>
              <a:rPr sz="2000" kern="0" dirty="0">
                <a:solidFill>
                  <a:sysClr val="windowText" lastClr="000000"/>
                </a:solidFill>
                <a:latin typeface="Segoe UI"/>
                <a:cs typeface="Segoe UI"/>
              </a:rPr>
              <a:t>résiliation</a:t>
            </a:r>
            <a:r>
              <a:rPr sz="2000" kern="0" spc="-20" dirty="0">
                <a:solidFill>
                  <a:sysClr val="windowText" lastClr="000000"/>
                </a:solidFill>
                <a:latin typeface="Segoe UI"/>
                <a:cs typeface="Segoe UI"/>
              </a:rPr>
              <a:t> </a:t>
            </a:r>
            <a:r>
              <a:rPr sz="2000" kern="0" spc="-50" dirty="0">
                <a:solidFill>
                  <a:sysClr val="windowText" lastClr="000000"/>
                </a:solidFill>
                <a:latin typeface="Segoe UI"/>
                <a:cs typeface="Segoe UI"/>
              </a:rPr>
              <a:t>;</a:t>
            </a:r>
            <a:endParaRPr sz="2000" kern="0" dirty="0">
              <a:solidFill>
                <a:sysClr val="windowText" lastClr="000000"/>
              </a:solidFill>
              <a:latin typeface="Segoe UI"/>
              <a:cs typeface="Segoe UI"/>
            </a:endParaRPr>
          </a:p>
          <a:p>
            <a:pPr marL="462280" marR="8255" indent="-180340" fontAlgn="auto">
              <a:lnSpc>
                <a:spcPts val="2400"/>
              </a:lnSpc>
              <a:spcBef>
                <a:spcPts val="585"/>
              </a:spcBef>
              <a:spcAft>
                <a:spcPts val="0"/>
              </a:spcAft>
              <a:buClr>
                <a:srgbClr val="90C01E"/>
              </a:buClr>
              <a:buSzPct val="125000"/>
              <a:buFontTx/>
              <a:buChar char="-"/>
              <a:tabLst>
                <a:tab pos="462280" algn="l"/>
                <a:tab pos="718185" algn="l"/>
                <a:tab pos="1670685" algn="l"/>
                <a:tab pos="2309495" algn="l"/>
                <a:tab pos="2632710" algn="l"/>
                <a:tab pos="3906520" algn="l"/>
                <a:tab pos="4350385" algn="l"/>
                <a:tab pos="5367020" algn="l"/>
                <a:tab pos="6436995" algn="l"/>
                <a:tab pos="6857365" algn="l"/>
                <a:tab pos="7523480" algn="l"/>
                <a:tab pos="8956675" algn="l"/>
                <a:tab pos="9262745" algn="l"/>
                <a:tab pos="9930130" algn="l"/>
              </a:tabLst>
            </a:pPr>
            <a:r>
              <a:rPr sz="2000" kern="0" spc="-25" dirty="0">
                <a:solidFill>
                  <a:sysClr val="windowText" lastClr="000000"/>
                </a:solidFill>
                <a:latin typeface="Segoe UI"/>
                <a:cs typeface="Segoe UI"/>
              </a:rPr>
              <a:t>il</a:t>
            </a:r>
            <a:r>
              <a:rPr sz="2000" kern="0" dirty="0">
                <a:solidFill>
                  <a:sysClr val="windowText" lastClr="000000"/>
                </a:solidFill>
                <a:latin typeface="Segoe UI"/>
                <a:cs typeface="Segoe UI"/>
              </a:rPr>
              <a:t>	</a:t>
            </a:r>
            <a:r>
              <a:rPr sz="2000" kern="0" spc="-10" dirty="0">
                <a:solidFill>
                  <a:sysClr val="windowText" lastClr="000000"/>
                </a:solidFill>
                <a:latin typeface="Segoe UI"/>
                <a:cs typeface="Segoe UI"/>
              </a:rPr>
              <a:t>impose</a:t>
            </a:r>
            <a:r>
              <a:rPr sz="2000" kern="0" dirty="0">
                <a:solidFill>
                  <a:sysClr val="windowText" lastClr="000000"/>
                </a:solidFill>
                <a:latin typeface="Segoe UI"/>
                <a:cs typeface="Segoe UI"/>
              </a:rPr>
              <a:t>	</a:t>
            </a:r>
            <a:r>
              <a:rPr sz="2000" kern="0" spc="-10" dirty="0">
                <a:solidFill>
                  <a:sysClr val="windowText" lastClr="000000"/>
                </a:solidFill>
                <a:latin typeface="Segoe UI"/>
                <a:cs typeface="Segoe UI"/>
              </a:rPr>
              <a:t>ainsi</a:t>
            </a:r>
            <a:r>
              <a:rPr sz="2000" kern="0" dirty="0">
                <a:solidFill>
                  <a:sysClr val="windowText" lastClr="000000"/>
                </a:solidFill>
                <a:latin typeface="Segoe UI"/>
                <a:cs typeface="Segoe UI"/>
              </a:rPr>
              <a:t>	</a:t>
            </a:r>
            <a:r>
              <a:rPr sz="2000" kern="0" spc="-25" dirty="0">
                <a:solidFill>
                  <a:sysClr val="windowText" lastClr="000000"/>
                </a:solidFill>
                <a:latin typeface="Segoe UI"/>
                <a:cs typeface="Segoe UI"/>
              </a:rPr>
              <a:t>la</a:t>
            </a:r>
            <a:r>
              <a:rPr sz="2000" kern="0" dirty="0">
                <a:solidFill>
                  <a:sysClr val="windowText" lastClr="000000"/>
                </a:solidFill>
                <a:latin typeface="Segoe UI"/>
                <a:cs typeface="Segoe UI"/>
              </a:rPr>
              <a:t>	</a:t>
            </a:r>
            <a:r>
              <a:rPr sz="2000" b="1" kern="0" spc="-10" dirty="0">
                <a:solidFill>
                  <a:sysClr val="windowText" lastClr="000000"/>
                </a:solidFill>
                <a:latin typeface="Segoe UI"/>
                <a:cs typeface="Segoe UI"/>
              </a:rPr>
              <a:t>poursuite</a:t>
            </a:r>
            <a:r>
              <a:rPr sz="2000" b="1" kern="0" dirty="0">
                <a:solidFill>
                  <a:sysClr val="windowText" lastClr="000000"/>
                </a:solidFill>
                <a:latin typeface="Segoe UI"/>
                <a:cs typeface="Segoe UI"/>
              </a:rPr>
              <a:t>	</a:t>
            </a:r>
            <a:r>
              <a:rPr sz="2000" b="1" kern="0" spc="-25" dirty="0">
                <a:solidFill>
                  <a:sysClr val="windowText" lastClr="000000"/>
                </a:solidFill>
                <a:latin typeface="Segoe UI"/>
                <a:cs typeface="Segoe UI"/>
              </a:rPr>
              <a:t>du</a:t>
            </a:r>
            <a:r>
              <a:rPr sz="2000" b="1" kern="0" dirty="0">
                <a:solidFill>
                  <a:sysClr val="windowText" lastClr="000000"/>
                </a:solidFill>
                <a:latin typeface="Segoe UI"/>
                <a:cs typeface="Segoe UI"/>
              </a:rPr>
              <a:t>	</a:t>
            </a:r>
            <a:r>
              <a:rPr sz="2000" b="1" kern="0" spc="-10" dirty="0">
                <a:solidFill>
                  <a:sysClr val="windowText" lastClr="000000"/>
                </a:solidFill>
                <a:latin typeface="Segoe UI"/>
                <a:cs typeface="Segoe UI"/>
              </a:rPr>
              <a:t>marché</a:t>
            </a:r>
            <a:r>
              <a:rPr sz="2000" b="1" kern="0" dirty="0">
                <a:solidFill>
                  <a:sysClr val="windowText" lastClr="000000"/>
                </a:solidFill>
                <a:latin typeface="Segoe UI"/>
                <a:cs typeface="Segoe UI"/>
              </a:rPr>
              <a:t>	</a:t>
            </a:r>
            <a:r>
              <a:rPr sz="2000" kern="0" spc="-10" dirty="0">
                <a:solidFill>
                  <a:sysClr val="windowText" lastClr="000000"/>
                </a:solidFill>
                <a:latin typeface="Segoe UI"/>
                <a:cs typeface="Segoe UI"/>
              </a:rPr>
              <a:t>pendant</a:t>
            </a:r>
            <a:r>
              <a:rPr sz="2000" kern="0" dirty="0">
                <a:solidFill>
                  <a:sysClr val="windowText" lastClr="000000"/>
                </a:solidFill>
                <a:latin typeface="Segoe UI"/>
                <a:cs typeface="Segoe UI"/>
              </a:rPr>
              <a:t>	</a:t>
            </a:r>
            <a:r>
              <a:rPr sz="2000" kern="0" spc="-25" dirty="0">
                <a:solidFill>
                  <a:sysClr val="windowText" lastClr="000000"/>
                </a:solidFill>
                <a:latin typeface="Segoe UI"/>
                <a:cs typeface="Segoe UI"/>
              </a:rPr>
              <a:t>un</a:t>
            </a:r>
            <a:r>
              <a:rPr sz="2000" kern="0" dirty="0">
                <a:solidFill>
                  <a:sysClr val="windowText" lastClr="000000"/>
                </a:solidFill>
                <a:latin typeface="Segoe UI"/>
                <a:cs typeface="Segoe UI"/>
              </a:rPr>
              <a:t>	</a:t>
            </a:r>
            <a:r>
              <a:rPr sz="2000" kern="0" spc="-10" dirty="0">
                <a:solidFill>
                  <a:sysClr val="windowText" lastClr="000000"/>
                </a:solidFill>
                <a:latin typeface="Segoe UI"/>
                <a:cs typeface="Segoe UI"/>
              </a:rPr>
              <a:t>délai</a:t>
            </a:r>
            <a:r>
              <a:rPr sz="2000" kern="0" dirty="0">
                <a:solidFill>
                  <a:sysClr val="windowText" lastClr="000000"/>
                </a:solidFill>
                <a:latin typeface="Segoe UI"/>
                <a:cs typeface="Segoe UI"/>
              </a:rPr>
              <a:t>	</a:t>
            </a:r>
            <a:r>
              <a:rPr sz="2000" kern="0" spc="-10" dirty="0">
                <a:solidFill>
                  <a:sysClr val="windowText" lastClr="000000"/>
                </a:solidFill>
                <a:latin typeface="Segoe UI"/>
                <a:cs typeface="Segoe UI"/>
              </a:rPr>
              <a:t>raisonnable</a:t>
            </a:r>
            <a:r>
              <a:rPr sz="2000" kern="0" dirty="0">
                <a:solidFill>
                  <a:sysClr val="windowText" lastClr="000000"/>
                </a:solidFill>
                <a:latin typeface="Segoe UI"/>
                <a:cs typeface="Segoe UI"/>
              </a:rPr>
              <a:t>	</a:t>
            </a:r>
            <a:r>
              <a:rPr sz="2000" kern="0" spc="-50" dirty="0">
                <a:solidFill>
                  <a:sysClr val="windowText" lastClr="000000"/>
                </a:solidFill>
                <a:latin typeface="Segoe UI"/>
                <a:cs typeface="Segoe UI"/>
              </a:rPr>
              <a:t>=</a:t>
            </a:r>
            <a:r>
              <a:rPr sz="2000" kern="0" dirty="0">
                <a:solidFill>
                  <a:sysClr val="windowText" lastClr="000000"/>
                </a:solidFill>
                <a:latin typeface="Segoe UI"/>
                <a:cs typeface="Segoe UI"/>
              </a:rPr>
              <a:t>	</a:t>
            </a:r>
            <a:r>
              <a:rPr sz="2000" kern="0" spc="-10" dirty="0">
                <a:solidFill>
                  <a:sysClr val="windowText" lastClr="000000"/>
                </a:solidFill>
                <a:latin typeface="Segoe UI"/>
                <a:cs typeface="Segoe UI"/>
              </a:rPr>
              <a:t>délai</a:t>
            </a:r>
            <a:r>
              <a:rPr sz="2000" kern="0" dirty="0">
                <a:solidFill>
                  <a:sysClr val="windowText" lastClr="000000"/>
                </a:solidFill>
                <a:latin typeface="Segoe UI"/>
                <a:cs typeface="Segoe UI"/>
              </a:rPr>
              <a:t>	</a:t>
            </a:r>
            <a:r>
              <a:rPr sz="2000" kern="0" spc="-10" dirty="0">
                <a:solidFill>
                  <a:sysClr val="windowText" lastClr="000000"/>
                </a:solidFill>
                <a:latin typeface="Segoe UI"/>
                <a:cs typeface="Segoe UI"/>
              </a:rPr>
              <a:t>strictement </a:t>
            </a:r>
            <a:r>
              <a:rPr sz="2000" kern="0" dirty="0">
                <a:solidFill>
                  <a:sysClr val="windowText" lastClr="000000"/>
                </a:solidFill>
                <a:latin typeface="Segoe UI"/>
                <a:cs typeface="Segoe UI"/>
              </a:rPr>
              <a:t>nécessaire</a:t>
            </a:r>
            <a:r>
              <a:rPr sz="2000" kern="0" spc="-40" dirty="0">
                <a:solidFill>
                  <a:sysClr val="windowText" lastClr="000000"/>
                </a:solidFill>
                <a:latin typeface="Segoe UI"/>
                <a:cs typeface="Segoe UI"/>
              </a:rPr>
              <a:t> </a:t>
            </a:r>
            <a:r>
              <a:rPr sz="2000" kern="0" dirty="0">
                <a:solidFill>
                  <a:sysClr val="windowText" lastClr="000000"/>
                </a:solidFill>
                <a:latin typeface="Segoe UI"/>
                <a:cs typeface="Segoe UI"/>
              </a:rPr>
              <a:t>pour</a:t>
            </a:r>
            <a:r>
              <a:rPr sz="2000" kern="0" spc="-40" dirty="0">
                <a:solidFill>
                  <a:sysClr val="windowText" lastClr="000000"/>
                </a:solidFill>
                <a:latin typeface="Segoe UI"/>
                <a:cs typeface="Segoe UI"/>
              </a:rPr>
              <a:t> </a:t>
            </a:r>
            <a:r>
              <a:rPr sz="2000" kern="0" dirty="0">
                <a:solidFill>
                  <a:sysClr val="windowText" lastClr="000000"/>
                </a:solidFill>
                <a:latin typeface="Segoe UI"/>
                <a:cs typeface="Segoe UI"/>
              </a:rPr>
              <a:t>la</a:t>
            </a:r>
            <a:r>
              <a:rPr sz="2000" kern="0" spc="-40" dirty="0">
                <a:solidFill>
                  <a:sysClr val="windowText" lastClr="000000"/>
                </a:solidFill>
                <a:latin typeface="Segoe UI"/>
                <a:cs typeface="Segoe UI"/>
              </a:rPr>
              <a:t> </a:t>
            </a:r>
            <a:r>
              <a:rPr sz="2000" kern="0" dirty="0">
                <a:solidFill>
                  <a:sysClr val="windowText" lastClr="000000"/>
                </a:solidFill>
                <a:latin typeface="Segoe UI"/>
                <a:cs typeface="Segoe UI"/>
              </a:rPr>
              <a:t>relance,</a:t>
            </a:r>
            <a:r>
              <a:rPr sz="2000" kern="0" spc="-30" dirty="0">
                <a:solidFill>
                  <a:sysClr val="windowText" lastClr="000000"/>
                </a:solidFill>
                <a:latin typeface="Segoe UI"/>
                <a:cs typeface="Segoe UI"/>
              </a:rPr>
              <a:t> </a:t>
            </a:r>
            <a:r>
              <a:rPr sz="2000" kern="0" dirty="0">
                <a:solidFill>
                  <a:sysClr val="windowText" lastClr="000000"/>
                </a:solidFill>
                <a:latin typeface="Segoe UI"/>
                <a:cs typeface="Segoe UI"/>
              </a:rPr>
              <a:t>de</a:t>
            </a:r>
            <a:r>
              <a:rPr sz="2000" kern="0" spc="-40" dirty="0">
                <a:solidFill>
                  <a:sysClr val="windowText" lastClr="000000"/>
                </a:solidFill>
                <a:latin typeface="Segoe UI"/>
                <a:cs typeface="Segoe UI"/>
              </a:rPr>
              <a:t> </a:t>
            </a:r>
            <a:r>
              <a:rPr sz="2000" b="1" kern="0" dirty="0">
                <a:solidFill>
                  <a:sysClr val="windowText" lastClr="000000"/>
                </a:solidFill>
                <a:latin typeface="Segoe UI"/>
                <a:cs typeface="Segoe UI"/>
              </a:rPr>
              <a:t>12</a:t>
            </a:r>
            <a:r>
              <a:rPr sz="2000" b="1" kern="0" spc="-45" dirty="0">
                <a:solidFill>
                  <a:sysClr val="windowText" lastClr="000000"/>
                </a:solidFill>
                <a:latin typeface="Segoe UI"/>
                <a:cs typeface="Segoe UI"/>
              </a:rPr>
              <a:t> </a:t>
            </a:r>
            <a:r>
              <a:rPr sz="2000" b="1" kern="0" dirty="0">
                <a:solidFill>
                  <a:sysClr val="windowText" lastClr="000000"/>
                </a:solidFill>
                <a:latin typeface="Segoe UI"/>
                <a:cs typeface="Segoe UI"/>
              </a:rPr>
              <a:t>mois</a:t>
            </a:r>
            <a:r>
              <a:rPr sz="2000" b="1" kern="0" spc="-60" dirty="0">
                <a:solidFill>
                  <a:sysClr val="windowText" lastClr="000000"/>
                </a:solidFill>
                <a:latin typeface="Segoe UI"/>
                <a:cs typeface="Segoe UI"/>
              </a:rPr>
              <a:t> </a:t>
            </a:r>
            <a:r>
              <a:rPr sz="2000" b="1" kern="0" spc="-10" dirty="0">
                <a:solidFill>
                  <a:sysClr val="windowText" lastClr="000000"/>
                </a:solidFill>
                <a:latin typeface="Segoe UI"/>
                <a:cs typeface="Segoe UI"/>
              </a:rPr>
              <a:t>maximum</a:t>
            </a:r>
            <a:r>
              <a:rPr sz="2000" kern="0" spc="-10" dirty="0">
                <a:solidFill>
                  <a:sysClr val="windowText" lastClr="000000"/>
                </a:solidFill>
                <a:latin typeface="Segoe UI"/>
                <a:cs typeface="Segoe UI"/>
              </a:rPr>
              <a:t>.</a:t>
            </a:r>
            <a:endParaRPr sz="2000" kern="0" dirty="0">
              <a:solidFill>
                <a:sysClr val="windowText" lastClr="000000"/>
              </a:solidFill>
              <a:latin typeface="Segoe UI"/>
              <a:cs typeface="Segoe UI"/>
            </a:endParaRPr>
          </a:p>
          <a:p>
            <a:pPr marL="12700" algn="just" fontAlgn="auto">
              <a:spcBef>
                <a:spcPts val="2020"/>
              </a:spcBef>
              <a:spcAft>
                <a:spcPts val="0"/>
              </a:spcAft>
            </a:pPr>
            <a:r>
              <a:rPr sz="2000" kern="0" dirty="0">
                <a:solidFill>
                  <a:sysClr val="windowText" lastClr="000000"/>
                </a:solidFill>
                <a:latin typeface="Segoe UI"/>
                <a:cs typeface="Segoe UI"/>
              </a:rPr>
              <a:t>Le</a:t>
            </a:r>
            <a:r>
              <a:rPr sz="2000" kern="0" spc="340" dirty="0">
                <a:solidFill>
                  <a:sysClr val="windowText" lastClr="000000"/>
                </a:solidFill>
                <a:latin typeface="Segoe UI"/>
                <a:cs typeface="Segoe UI"/>
              </a:rPr>
              <a:t> </a:t>
            </a:r>
            <a:r>
              <a:rPr sz="2000" kern="0" dirty="0">
                <a:solidFill>
                  <a:sysClr val="windowText" lastClr="000000"/>
                </a:solidFill>
                <a:latin typeface="Segoe UI"/>
                <a:cs typeface="Segoe UI"/>
              </a:rPr>
              <a:t>CE</a:t>
            </a:r>
            <a:r>
              <a:rPr sz="2000" kern="0" spc="335" dirty="0">
                <a:solidFill>
                  <a:sysClr val="windowText" lastClr="000000"/>
                </a:solidFill>
                <a:latin typeface="Segoe UI"/>
                <a:cs typeface="Segoe UI"/>
              </a:rPr>
              <a:t> </a:t>
            </a:r>
            <a:r>
              <a:rPr sz="2000" kern="0" dirty="0">
                <a:solidFill>
                  <a:sysClr val="windowText" lastClr="000000"/>
                </a:solidFill>
                <a:latin typeface="Segoe UI"/>
                <a:cs typeface="Segoe UI"/>
              </a:rPr>
              <a:t>confirme</a:t>
            </a:r>
            <a:r>
              <a:rPr sz="2000" kern="0" spc="335" dirty="0">
                <a:solidFill>
                  <a:sysClr val="windowText" lastClr="000000"/>
                </a:solidFill>
                <a:latin typeface="Segoe UI"/>
                <a:cs typeface="Segoe UI"/>
              </a:rPr>
              <a:t> </a:t>
            </a:r>
            <a:r>
              <a:rPr sz="2000" kern="0" dirty="0">
                <a:solidFill>
                  <a:sysClr val="windowText" lastClr="000000"/>
                </a:solidFill>
                <a:latin typeface="Segoe UI"/>
                <a:cs typeface="Segoe UI"/>
              </a:rPr>
              <a:t>que</a:t>
            </a:r>
            <a:r>
              <a:rPr sz="2000" kern="0" spc="355" dirty="0">
                <a:solidFill>
                  <a:sysClr val="windowText" lastClr="000000"/>
                </a:solidFill>
                <a:latin typeface="Segoe UI"/>
                <a:cs typeface="Segoe UI"/>
              </a:rPr>
              <a:t> </a:t>
            </a:r>
            <a:r>
              <a:rPr sz="2000" kern="0" dirty="0">
                <a:solidFill>
                  <a:sysClr val="windowText" lastClr="000000"/>
                </a:solidFill>
                <a:latin typeface="Segoe UI"/>
                <a:cs typeface="Segoe UI"/>
              </a:rPr>
              <a:t>la</a:t>
            </a:r>
            <a:r>
              <a:rPr sz="2000" kern="0" spc="340" dirty="0">
                <a:solidFill>
                  <a:sysClr val="windowText" lastClr="000000"/>
                </a:solidFill>
                <a:latin typeface="Segoe UI"/>
                <a:cs typeface="Segoe UI"/>
              </a:rPr>
              <a:t> </a:t>
            </a:r>
            <a:r>
              <a:rPr sz="2000" kern="0" dirty="0">
                <a:solidFill>
                  <a:sysClr val="windowText" lastClr="000000"/>
                </a:solidFill>
                <a:latin typeface="Segoe UI"/>
                <a:cs typeface="Segoe UI"/>
              </a:rPr>
              <a:t>nécessité</a:t>
            </a:r>
            <a:r>
              <a:rPr sz="2000" kern="0" spc="335" dirty="0">
                <a:solidFill>
                  <a:sysClr val="windowText" lastClr="000000"/>
                </a:solidFill>
                <a:latin typeface="Segoe UI"/>
                <a:cs typeface="Segoe UI"/>
              </a:rPr>
              <a:t> </a:t>
            </a:r>
            <a:r>
              <a:rPr sz="2000" kern="0" dirty="0">
                <a:solidFill>
                  <a:sysClr val="windowText" lastClr="000000"/>
                </a:solidFill>
                <a:latin typeface="Segoe UI"/>
                <a:cs typeface="Segoe UI"/>
              </a:rPr>
              <a:t>d’</a:t>
            </a:r>
            <a:r>
              <a:rPr sz="2000" b="1" kern="0" dirty="0">
                <a:solidFill>
                  <a:sysClr val="windowText" lastClr="000000"/>
                </a:solidFill>
                <a:latin typeface="Segoe UI"/>
                <a:cs typeface="Segoe UI"/>
              </a:rPr>
              <a:t>assurer</a:t>
            </a:r>
            <a:r>
              <a:rPr sz="2000" b="1" kern="0" spc="330" dirty="0">
                <a:solidFill>
                  <a:sysClr val="windowText" lastClr="000000"/>
                </a:solidFill>
                <a:latin typeface="Segoe UI"/>
                <a:cs typeface="Segoe UI"/>
              </a:rPr>
              <a:t> </a:t>
            </a:r>
            <a:r>
              <a:rPr sz="2000" b="1" kern="0" dirty="0">
                <a:solidFill>
                  <a:sysClr val="windowText" lastClr="000000"/>
                </a:solidFill>
                <a:latin typeface="Segoe UI"/>
                <a:cs typeface="Segoe UI"/>
              </a:rPr>
              <a:t>les</a:t>
            </a:r>
            <a:r>
              <a:rPr sz="2000" b="1" kern="0" spc="330" dirty="0">
                <a:solidFill>
                  <a:sysClr val="windowText" lastClr="000000"/>
                </a:solidFill>
                <a:latin typeface="Segoe UI"/>
                <a:cs typeface="Segoe UI"/>
              </a:rPr>
              <a:t> </a:t>
            </a:r>
            <a:r>
              <a:rPr sz="2000" b="1" kern="0" dirty="0">
                <a:solidFill>
                  <a:sysClr val="windowText" lastClr="000000"/>
                </a:solidFill>
                <a:latin typeface="Segoe UI"/>
                <a:cs typeface="Segoe UI"/>
              </a:rPr>
              <a:t>biens</a:t>
            </a:r>
            <a:r>
              <a:rPr sz="2000" b="1" kern="0" spc="330" dirty="0">
                <a:solidFill>
                  <a:sysClr val="windowText" lastClr="000000"/>
                </a:solidFill>
                <a:latin typeface="Segoe UI"/>
                <a:cs typeface="Segoe UI"/>
              </a:rPr>
              <a:t> </a:t>
            </a:r>
            <a:r>
              <a:rPr sz="2000" b="1" kern="0" dirty="0">
                <a:solidFill>
                  <a:sysClr val="windowText" lastClr="000000"/>
                </a:solidFill>
                <a:latin typeface="Segoe UI"/>
                <a:cs typeface="Segoe UI"/>
              </a:rPr>
              <a:t>concourant</a:t>
            </a:r>
            <a:r>
              <a:rPr sz="2000" b="1" kern="0" spc="335" dirty="0">
                <a:solidFill>
                  <a:sysClr val="windowText" lastClr="000000"/>
                </a:solidFill>
                <a:latin typeface="Segoe UI"/>
                <a:cs typeface="Segoe UI"/>
              </a:rPr>
              <a:t> </a:t>
            </a:r>
            <a:r>
              <a:rPr sz="2000" b="1" kern="0" dirty="0">
                <a:solidFill>
                  <a:sysClr val="windowText" lastClr="000000"/>
                </a:solidFill>
                <a:latin typeface="Segoe UI"/>
                <a:cs typeface="Segoe UI"/>
              </a:rPr>
              <a:t>au</a:t>
            </a:r>
            <a:r>
              <a:rPr sz="2000" b="1" kern="0" spc="335" dirty="0">
                <a:solidFill>
                  <a:sysClr val="windowText" lastClr="000000"/>
                </a:solidFill>
                <a:latin typeface="Segoe UI"/>
                <a:cs typeface="Segoe UI"/>
              </a:rPr>
              <a:t> </a:t>
            </a:r>
            <a:r>
              <a:rPr sz="2000" b="1" kern="0" dirty="0">
                <a:solidFill>
                  <a:sysClr val="windowText" lastClr="000000"/>
                </a:solidFill>
                <a:latin typeface="Segoe UI"/>
                <a:cs typeface="Segoe UI"/>
              </a:rPr>
              <a:t>bon</a:t>
            </a:r>
            <a:r>
              <a:rPr sz="2000" b="1" kern="0" spc="335" dirty="0">
                <a:solidFill>
                  <a:sysClr val="windowText" lastClr="000000"/>
                </a:solidFill>
                <a:latin typeface="Segoe UI"/>
                <a:cs typeface="Segoe UI"/>
              </a:rPr>
              <a:t> </a:t>
            </a:r>
            <a:r>
              <a:rPr sz="2000" b="1" kern="0" dirty="0">
                <a:solidFill>
                  <a:sysClr val="windowText" lastClr="000000"/>
                </a:solidFill>
                <a:latin typeface="Segoe UI"/>
                <a:cs typeface="Segoe UI"/>
              </a:rPr>
              <a:t>accomplissement</a:t>
            </a:r>
            <a:r>
              <a:rPr sz="2000" b="1" kern="0" spc="335" dirty="0">
                <a:solidFill>
                  <a:sysClr val="windowText" lastClr="000000"/>
                </a:solidFill>
                <a:latin typeface="Segoe UI"/>
                <a:cs typeface="Segoe UI"/>
              </a:rPr>
              <a:t> </a:t>
            </a:r>
            <a:r>
              <a:rPr sz="2000" b="1" kern="0" spc="-25" dirty="0">
                <a:solidFill>
                  <a:sysClr val="windowText" lastClr="000000"/>
                </a:solidFill>
                <a:latin typeface="Segoe UI"/>
                <a:cs typeface="Segoe UI"/>
              </a:rPr>
              <a:t>de</a:t>
            </a:r>
            <a:endParaRPr sz="2000" kern="0" dirty="0">
              <a:solidFill>
                <a:sysClr val="windowText" lastClr="000000"/>
              </a:solidFill>
              <a:latin typeface="Segoe UI"/>
              <a:cs typeface="Segoe UI"/>
            </a:endParaRPr>
          </a:p>
          <a:p>
            <a:pPr marL="12700" algn="just" fontAlgn="auto">
              <a:spcBef>
                <a:spcPts val="0"/>
              </a:spcBef>
              <a:spcAft>
                <a:spcPts val="0"/>
              </a:spcAft>
            </a:pPr>
            <a:r>
              <a:rPr sz="2000" b="1" kern="0" dirty="0">
                <a:solidFill>
                  <a:sysClr val="windowText" lastClr="000000"/>
                </a:solidFill>
                <a:latin typeface="Segoe UI"/>
                <a:cs typeface="Segoe UI"/>
              </a:rPr>
              <a:t>missions</a:t>
            </a:r>
            <a:r>
              <a:rPr sz="2000" b="1" kern="0" spc="-35" dirty="0">
                <a:solidFill>
                  <a:sysClr val="windowText" lastClr="000000"/>
                </a:solidFill>
                <a:latin typeface="Segoe UI"/>
                <a:cs typeface="Segoe UI"/>
              </a:rPr>
              <a:t> </a:t>
            </a:r>
            <a:r>
              <a:rPr sz="2000" b="1" kern="0" dirty="0">
                <a:solidFill>
                  <a:sysClr val="windowText" lastClr="000000"/>
                </a:solidFill>
                <a:latin typeface="Segoe UI"/>
                <a:cs typeface="Segoe UI"/>
              </a:rPr>
              <a:t>de</a:t>
            </a:r>
            <a:r>
              <a:rPr sz="2000" b="1" kern="0" spc="-35" dirty="0">
                <a:solidFill>
                  <a:sysClr val="windowText" lastClr="000000"/>
                </a:solidFill>
                <a:latin typeface="Segoe UI"/>
                <a:cs typeface="Segoe UI"/>
              </a:rPr>
              <a:t> </a:t>
            </a:r>
            <a:r>
              <a:rPr sz="2000" b="1" kern="0" dirty="0">
                <a:solidFill>
                  <a:sysClr val="windowText" lastClr="000000"/>
                </a:solidFill>
                <a:latin typeface="Segoe UI"/>
                <a:cs typeface="Segoe UI"/>
              </a:rPr>
              <a:t>service</a:t>
            </a:r>
            <a:r>
              <a:rPr sz="2000" b="1" kern="0" spc="-20" dirty="0">
                <a:solidFill>
                  <a:sysClr val="windowText" lastClr="000000"/>
                </a:solidFill>
                <a:latin typeface="Segoe UI"/>
                <a:cs typeface="Segoe UI"/>
              </a:rPr>
              <a:t> </a:t>
            </a:r>
            <a:r>
              <a:rPr sz="2000" b="1" kern="0" dirty="0">
                <a:solidFill>
                  <a:sysClr val="windowText" lastClr="000000"/>
                </a:solidFill>
                <a:latin typeface="Segoe UI"/>
                <a:cs typeface="Segoe UI"/>
              </a:rPr>
              <a:t>public</a:t>
            </a:r>
            <a:r>
              <a:rPr sz="2000" b="1" kern="0" spc="-50" dirty="0">
                <a:solidFill>
                  <a:sysClr val="windowText" lastClr="000000"/>
                </a:solidFill>
                <a:latin typeface="Segoe UI"/>
                <a:cs typeface="Segoe UI"/>
              </a:rPr>
              <a:t> </a:t>
            </a:r>
            <a:r>
              <a:rPr sz="2000" kern="0" dirty="0">
                <a:solidFill>
                  <a:sysClr val="windowText" lastClr="000000"/>
                </a:solidFill>
                <a:latin typeface="Segoe UI"/>
                <a:cs typeface="Segoe UI"/>
              </a:rPr>
              <a:t>constitue</a:t>
            </a:r>
            <a:r>
              <a:rPr sz="2000" kern="0" spc="-30" dirty="0">
                <a:solidFill>
                  <a:sysClr val="windowText" lastClr="000000"/>
                </a:solidFill>
                <a:latin typeface="Segoe UI"/>
                <a:cs typeface="Segoe UI"/>
              </a:rPr>
              <a:t> </a:t>
            </a:r>
            <a:r>
              <a:rPr sz="2000" kern="0" dirty="0">
                <a:solidFill>
                  <a:sysClr val="windowText" lastClr="000000"/>
                </a:solidFill>
                <a:latin typeface="Segoe UI"/>
                <a:cs typeface="Segoe UI"/>
              </a:rPr>
              <a:t>un</a:t>
            </a:r>
            <a:r>
              <a:rPr sz="2000" kern="0" spc="-20" dirty="0">
                <a:solidFill>
                  <a:sysClr val="windowText" lastClr="000000"/>
                </a:solidFill>
                <a:latin typeface="Segoe UI"/>
                <a:cs typeface="Segoe UI"/>
              </a:rPr>
              <a:t> </a:t>
            </a:r>
            <a:r>
              <a:rPr sz="2000" b="1" kern="0" dirty="0">
                <a:solidFill>
                  <a:sysClr val="windowText" lastClr="000000"/>
                </a:solidFill>
                <a:latin typeface="Segoe UI"/>
                <a:cs typeface="Segoe UI"/>
              </a:rPr>
              <a:t>motif</a:t>
            </a:r>
            <a:r>
              <a:rPr sz="2000" b="1" kern="0" spc="-35" dirty="0">
                <a:solidFill>
                  <a:sysClr val="windowText" lastClr="000000"/>
                </a:solidFill>
                <a:latin typeface="Segoe UI"/>
                <a:cs typeface="Segoe UI"/>
              </a:rPr>
              <a:t> </a:t>
            </a:r>
            <a:r>
              <a:rPr sz="2000" b="1" kern="0" dirty="0">
                <a:solidFill>
                  <a:sysClr val="windowText" lastClr="000000"/>
                </a:solidFill>
                <a:latin typeface="Segoe UI"/>
                <a:cs typeface="Segoe UI"/>
              </a:rPr>
              <a:t>d’intérêt</a:t>
            </a:r>
            <a:r>
              <a:rPr sz="2000" b="1" kern="0" spc="-15" dirty="0">
                <a:solidFill>
                  <a:sysClr val="windowText" lastClr="000000"/>
                </a:solidFill>
                <a:latin typeface="Segoe UI"/>
                <a:cs typeface="Segoe UI"/>
              </a:rPr>
              <a:t> </a:t>
            </a:r>
            <a:r>
              <a:rPr sz="2000" b="1" kern="0" spc="-10" dirty="0">
                <a:solidFill>
                  <a:sysClr val="windowText" lastClr="000000"/>
                </a:solidFill>
                <a:latin typeface="Segoe UI"/>
                <a:cs typeface="Segoe UI"/>
              </a:rPr>
              <a:t>général</a:t>
            </a:r>
            <a:r>
              <a:rPr sz="2000" kern="0" spc="-10" dirty="0">
                <a:solidFill>
                  <a:sysClr val="windowText" lastClr="000000"/>
                </a:solidFill>
                <a:latin typeface="Segoe UI"/>
                <a:cs typeface="Segoe UI"/>
              </a:rPr>
              <a:t>.</a:t>
            </a:r>
            <a:endParaRPr sz="2000" kern="0" dirty="0">
              <a:solidFill>
                <a:sysClr val="windowText" lastClr="000000"/>
              </a:solidFill>
              <a:latin typeface="Segoe UI"/>
              <a:cs typeface="Segoe UI"/>
            </a:endParaRPr>
          </a:p>
        </p:txBody>
      </p:sp>
    </p:spTree>
    <p:extLst>
      <p:ext uri="{BB962C8B-B14F-4D97-AF65-F5344CB8AC3E}">
        <p14:creationId xmlns:p14="http://schemas.microsoft.com/office/powerpoint/2010/main" val="16632089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EED595-393F-D107-B713-44C0CCE56525}"/>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8FFBD5D4-47F9-BCAA-09AE-1C935ADF4653}"/>
              </a:ext>
            </a:extLst>
          </p:cNvPr>
          <p:cNvSpPr/>
          <p:nvPr/>
        </p:nvSpPr>
        <p:spPr bwMode="auto">
          <a:xfrm>
            <a:off x="0" y="-33459"/>
            <a:ext cx="9911255" cy="708116"/>
          </a:xfrm>
          <a:prstGeom prst="rect">
            <a:avLst/>
          </a:prstGeom>
          <a:solidFill>
            <a:srgbClr val="FFCC00"/>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lang="fr-FR" sz="2000" b="1" dirty="0">
                <a:solidFill>
                  <a:srgbClr val="FFFFFF"/>
                </a:solidFill>
                <a:latin typeface="Century Gothic" panose="020B0502020202020204" pitchFamily="34" charset="0"/>
              </a:rPr>
              <a:t>La charge de la preuve du délai de paiement incombe à l’acheteur</a:t>
            </a:r>
          </a:p>
        </p:txBody>
      </p:sp>
      <p:grpSp>
        <p:nvGrpSpPr>
          <p:cNvPr id="5" name="Groupe 4">
            <a:extLst>
              <a:ext uri="{FF2B5EF4-FFF2-40B4-BE49-F238E27FC236}">
                <a16:creationId xmlns:a16="http://schemas.microsoft.com/office/drawing/2014/main" id="{E778747E-C89A-444B-D5EA-454416945261}"/>
              </a:ext>
            </a:extLst>
          </p:cNvPr>
          <p:cNvGrpSpPr/>
          <p:nvPr/>
        </p:nvGrpSpPr>
        <p:grpSpPr>
          <a:xfrm>
            <a:off x="0" y="6478964"/>
            <a:ext cx="12192000" cy="406420"/>
            <a:chOff x="-1524000" y="1294388"/>
            <a:chExt cx="12192000" cy="406420"/>
          </a:xfrm>
        </p:grpSpPr>
        <p:sp>
          <p:nvSpPr>
            <p:cNvPr id="6" name="Rectangle 5">
              <a:extLst>
                <a:ext uri="{FF2B5EF4-FFF2-40B4-BE49-F238E27FC236}">
                  <a16:creationId xmlns:a16="http://schemas.microsoft.com/office/drawing/2014/main" id="{53D8AD5A-3FDE-A80C-B93F-712F48B11C13}"/>
                </a:ext>
              </a:extLst>
            </p:cNvPr>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 name="Text Box 6">
              <a:extLst>
                <a:ext uri="{FF2B5EF4-FFF2-40B4-BE49-F238E27FC236}">
                  <a16:creationId xmlns:a16="http://schemas.microsoft.com/office/drawing/2014/main" id="{DDA8E185-97B2-8C58-30C2-155FA2653D82}"/>
                </a:ext>
              </a:extLst>
            </p:cNvPr>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24</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9" name="Rectangle 8">
            <a:extLst>
              <a:ext uri="{FF2B5EF4-FFF2-40B4-BE49-F238E27FC236}">
                <a16:creationId xmlns:a16="http://schemas.microsoft.com/office/drawing/2014/main" id="{6B682258-B72A-3999-20C9-519EEE41FAB4}"/>
              </a:ext>
            </a:extLst>
          </p:cNvPr>
          <p:cNvSpPr/>
          <p:nvPr/>
        </p:nvSpPr>
        <p:spPr bwMode="auto">
          <a:xfrm>
            <a:off x="9911255" y="-16042"/>
            <a:ext cx="2280744"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lang="fr-FR" sz="2800" b="1" dirty="0">
                <a:solidFill>
                  <a:srgbClr val="FFFFFF"/>
                </a:solidFill>
                <a:latin typeface="Century Gothic" panose="020B0502020202020204" pitchFamily="34" charset="0"/>
              </a:rPr>
              <a:t>EXECUTION</a:t>
            </a:r>
            <a:endParaRPr kumimoji="0" lang="fr-FR" sz="14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2" name="object 3">
            <a:extLst>
              <a:ext uri="{FF2B5EF4-FFF2-40B4-BE49-F238E27FC236}">
                <a16:creationId xmlns:a16="http://schemas.microsoft.com/office/drawing/2014/main" id="{0783851F-4AF2-645B-EB4A-1CC4ABCAFD72}"/>
              </a:ext>
            </a:extLst>
          </p:cNvPr>
          <p:cNvSpPr txBox="1"/>
          <p:nvPr/>
        </p:nvSpPr>
        <p:spPr>
          <a:xfrm>
            <a:off x="227482" y="1667383"/>
            <a:ext cx="11753215" cy="3935729"/>
          </a:xfrm>
          <a:prstGeom prst="rect">
            <a:avLst/>
          </a:prstGeom>
        </p:spPr>
        <p:txBody>
          <a:bodyPr vert="horz" wrap="square" lIns="0" tIns="12700" rIns="0" bIns="0" rtlCol="0">
            <a:spAutoFit/>
          </a:bodyPr>
          <a:lstStyle/>
          <a:p>
            <a:pPr marL="12700" algn="just">
              <a:lnSpc>
                <a:spcPct val="100000"/>
              </a:lnSpc>
              <a:spcBef>
                <a:spcPts val="100"/>
              </a:spcBef>
            </a:pPr>
            <a:r>
              <a:rPr sz="1800" b="1" dirty="0">
                <a:solidFill>
                  <a:srgbClr val="FF9900"/>
                </a:solidFill>
                <a:latin typeface="Segoe UI"/>
                <a:cs typeface="Segoe UI"/>
              </a:rPr>
              <a:t>CAA</a:t>
            </a:r>
            <a:r>
              <a:rPr sz="1800" b="1" spc="-45" dirty="0">
                <a:solidFill>
                  <a:srgbClr val="FF9900"/>
                </a:solidFill>
                <a:latin typeface="Segoe UI"/>
                <a:cs typeface="Segoe UI"/>
              </a:rPr>
              <a:t> </a:t>
            </a:r>
            <a:r>
              <a:rPr sz="1800" b="1" spc="-10" dirty="0">
                <a:solidFill>
                  <a:srgbClr val="FF9900"/>
                </a:solidFill>
                <a:latin typeface="Segoe UI"/>
                <a:cs typeface="Segoe UI"/>
              </a:rPr>
              <a:t>Versailles,</a:t>
            </a:r>
            <a:r>
              <a:rPr sz="1800" b="1" spc="-60" dirty="0">
                <a:solidFill>
                  <a:srgbClr val="FF9900"/>
                </a:solidFill>
                <a:latin typeface="Segoe UI"/>
                <a:cs typeface="Segoe UI"/>
              </a:rPr>
              <a:t> </a:t>
            </a:r>
            <a:r>
              <a:rPr sz="1800" b="1" dirty="0">
                <a:solidFill>
                  <a:srgbClr val="FF9900"/>
                </a:solidFill>
                <a:latin typeface="Segoe UI"/>
                <a:cs typeface="Segoe UI"/>
              </a:rPr>
              <a:t>17</a:t>
            </a:r>
            <a:r>
              <a:rPr sz="1800" b="1" spc="-45" dirty="0">
                <a:solidFill>
                  <a:srgbClr val="FF9900"/>
                </a:solidFill>
                <a:latin typeface="Segoe UI"/>
                <a:cs typeface="Segoe UI"/>
              </a:rPr>
              <a:t> </a:t>
            </a:r>
            <a:r>
              <a:rPr sz="1800" b="1" dirty="0">
                <a:solidFill>
                  <a:srgbClr val="FF9900"/>
                </a:solidFill>
                <a:latin typeface="Segoe UI"/>
                <a:cs typeface="Segoe UI"/>
              </a:rPr>
              <a:t>septembre</a:t>
            </a:r>
            <a:r>
              <a:rPr sz="1800" b="1" spc="-30" dirty="0">
                <a:solidFill>
                  <a:srgbClr val="FF9900"/>
                </a:solidFill>
                <a:latin typeface="Segoe UI"/>
                <a:cs typeface="Segoe UI"/>
              </a:rPr>
              <a:t> </a:t>
            </a:r>
            <a:r>
              <a:rPr sz="1800" b="1" dirty="0">
                <a:solidFill>
                  <a:srgbClr val="FF9900"/>
                </a:solidFill>
                <a:latin typeface="Segoe UI"/>
                <a:cs typeface="Segoe UI"/>
              </a:rPr>
              <a:t>2024,</a:t>
            </a:r>
            <a:r>
              <a:rPr sz="1800" b="1" spc="-25" dirty="0">
                <a:solidFill>
                  <a:srgbClr val="FF9900"/>
                </a:solidFill>
                <a:latin typeface="Segoe UI"/>
                <a:cs typeface="Segoe UI"/>
              </a:rPr>
              <a:t> </a:t>
            </a:r>
            <a:r>
              <a:rPr sz="1800" b="1" spc="-10" dirty="0">
                <a:solidFill>
                  <a:srgbClr val="FF9900"/>
                </a:solidFill>
                <a:latin typeface="Segoe UI"/>
                <a:cs typeface="Segoe UI"/>
              </a:rPr>
              <a:t>n°21VE02263</a:t>
            </a:r>
            <a:endParaRPr sz="1800" dirty="0">
              <a:solidFill>
                <a:srgbClr val="FF9900"/>
              </a:solidFill>
              <a:latin typeface="Segoe UI"/>
              <a:cs typeface="Segoe UI"/>
            </a:endParaRPr>
          </a:p>
          <a:p>
            <a:pPr marL="12700" marR="5080" algn="just">
              <a:lnSpc>
                <a:spcPct val="100000"/>
              </a:lnSpc>
              <a:spcBef>
                <a:spcPts val="1980"/>
              </a:spcBef>
            </a:pPr>
            <a:r>
              <a:rPr sz="1800" dirty="0">
                <a:latin typeface="Segoe UI"/>
                <a:cs typeface="Segoe UI"/>
              </a:rPr>
              <a:t>C’est</a:t>
            </a:r>
            <a:r>
              <a:rPr sz="1800" spc="150" dirty="0">
                <a:latin typeface="Segoe UI"/>
                <a:cs typeface="Segoe UI"/>
              </a:rPr>
              <a:t> </a:t>
            </a:r>
            <a:r>
              <a:rPr sz="1800" dirty="0">
                <a:latin typeface="Segoe UI"/>
                <a:cs typeface="Segoe UI"/>
              </a:rPr>
              <a:t>à</a:t>
            </a:r>
            <a:r>
              <a:rPr sz="1800" spc="140" dirty="0">
                <a:latin typeface="Segoe UI"/>
                <a:cs typeface="Segoe UI"/>
              </a:rPr>
              <a:t> </a:t>
            </a:r>
            <a:r>
              <a:rPr sz="1800" dirty="0">
                <a:latin typeface="Segoe UI"/>
                <a:cs typeface="Segoe UI"/>
              </a:rPr>
              <a:t>l’acheteur</a:t>
            </a:r>
            <a:r>
              <a:rPr sz="1800" spc="150" dirty="0">
                <a:latin typeface="Segoe UI"/>
                <a:cs typeface="Segoe UI"/>
              </a:rPr>
              <a:t> </a:t>
            </a:r>
            <a:r>
              <a:rPr sz="1800" dirty="0">
                <a:latin typeface="Segoe UI"/>
                <a:cs typeface="Segoe UI"/>
              </a:rPr>
              <a:t>qu’incombe</a:t>
            </a:r>
            <a:r>
              <a:rPr sz="1800" spc="135" dirty="0">
                <a:latin typeface="Segoe UI"/>
                <a:cs typeface="Segoe UI"/>
              </a:rPr>
              <a:t> </a:t>
            </a:r>
            <a:r>
              <a:rPr sz="1800" dirty="0">
                <a:latin typeface="Segoe UI"/>
                <a:cs typeface="Segoe UI"/>
              </a:rPr>
              <a:t>la</a:t>
            </a:r>
            <a:r>
              <a:rPr sz="1800" spc="140" dirty="0">
                <a:latin typeface="Segoe UI"/>
                <a:cs typeface="Segoe UI"/>
              </a:rPr>
              <a:t> </a:t>
            </a:r>
            <a:r>
              <a:rPr sz="1800" dirty="0">
                <a:latin typeface="Segoe UI"/>
                <a:cs typeface="Segoe UI"/>
              </a:rPr>
              <a:t>charge</a:t>
            </a:r>
            <a:r>
              <a:rPr sz="1800" spc="140" dirty="0">
                <a:latin typeface="Segoe UI"/>
                <a:cs typeface="Segoe UI"/>
              </a:rPr>
              <a:t> </a:t>
            </a:r>
            <a:r>
              <a:rPr sz="1800" dirty="0">
                <a:latin typeface="Segoe UI"/>
                <a:cs typeface="Segoe UI"/>
              </a:rPr>
              <a:t>de</a:t>
            </a:r>
            <a:r>
              <a:rPr sz="1800" spc="140" dirty="0">
                <a:latin typeface="Segoe UI"/>
                <a:cs typeface="Segoe UI"/>
              </a:rPr>
              <a:t> </a:t>
            </a:r>
            <a:r>
              <a:rPr sz="1800" dirty="0">
                <a:latin typeface="Segoe UI"/>
                <a:cs typeface="Segoe UI"/>
              </a:rPr>
              <a:t>prouver</a:t>
            </a:r>
            <a:r>
              <a:rPr sz="1800" spc="145" dirty="0">
                <a:latin typeface="Segoe UI"/>
                <a:cs typeface="Segoe UI"/>
              </a:rPr>
              <a:t> </a:t>
            </a:r>
            <a:r>
              <a:rPr sz="1800" dirty="0">
                <a:latin typeface="Segoe UI"/>
                <a:cs typeface="Segoe UI"/>
              </a:rPr>
              <a:t>la</a:t>
            </a:r>
            <a:r>
              <a:rPr sz="1800" spc="140" dirty="0">
                <a:latin typeface="Segoe UI"/>
                <a:cs typeface="Segoe UI"/>
              </a:rPr>
              <a:t> </a:t>
            </a:r>
            <a:r>
              <a:rPr sz="1800" dirty="0">
                <a:latin typeface="Segoe UI"/>
                <a:cs typeface="Segoe UI"/>
              </a:rPr>
              <a:t>réception</a:t>
            </a:r>
            <a:r>
              <a:rPr sz="1800" spc="150" dirty="0">
                <a:latin typeface="Segoe UI"/>
                <a:cs typeface="Segoe UI"/>
              </a:rPr>
              <a:t> </a:t>
            </a:r>
            <a:r>
              <a:rPr sz="1800" dirty="0">
                <a:latin typeface="Segoe UI"/>
                <a:cs typeface="Segoe UI"/>
              </a:rPr>
              <a:t>de</a:t>
            </a:r>
            <a:r>
              <a:rPr sz="1800" spc="140" dirty="0">
                <a:latin typeface="Segoe UI"/>
                <a:cs typeface="Segoe UI"/>
              </a:rPr>
              <a:t> </a:t>
            </a:r>
            <a:r>
              <a:rPr sz="1800" dirty="0">
                <a:latin typeface="Segoe UI"/>
                <a:cs typeface="Segoe UI"/>
              </a:rPr>
              <a:t>la</a:t>
            </a:r>
            <a:r>
              <a:rPr sz="1800" spc="140" dirty="0">
                <a:latin typeface="Segoe UI"/>
                <a:cs typeface="Segoe UI"/>
              </a:rPr>
              <a:t> </a:t>
            </a:r>
            <a:r>
              <a:rPr sz="1800" dirty="0">
                <a:latin typeface="Segoe UI"/>
                <a:cs typeface="Segoe UI"/>
              </a:rPr>
              <a:t>demande</a:t>
            </a:r>
            <a:r>
              <a:rPr sz="1800" spc="145" dirty="0">
                <a:latin typeface="Segoe UI"/>
                <a:cs typeface="Segoe UI"/>
              </a:rPr>
              <a:t> </a:t>
            </a:r>
            <a:r>
              <a:rPr sz="1800" dirty="0">
                <a:latin typeface="Segoe UI"/>
                <a:cs typeface="Segoe UI"/>
              </a:rPr>
              <a:t>de</a:t>
            </a:r>
            <a:r>
              <a:rPr sz="1800" spc="140" dirty="0">
                <a:latin typeface="Segoe UI"/>
                <a:cs typeface="Segoe UI"/>
              </a:rPr>
              <a:t> </a:t>
            </a:r>
            <a:r>
              <a:rPr sz="1800" dirty="0">
                <a:latin typeface="Segoe UI"/>
                <a:cs typeface="Segoe UI"/>
              </a:rPr>
              <a:t>paiement</a:t>
            </a:r>
            <a:r>
              <a:rPr sz="1800" spc="155" dirty="0">
                <a:latin typeface="Segoe UI"/>
                <a:cs typeface="Segoe UI"/>
              </a:rPr>
              <a:t> </a:t>
            </a:r>
            <a:r>
              <a:rPr sz="1800" dirty="0">
                <a:latin typeface="Segoe UI"/>
                <a:cs typeface="Segoe UI"/>
              </a:rPr>
              <a:t>des</a:t>
            </a:r>
            <a:r>
              <a:rPr sz="1800" spc="145" dirty="0">
                <a:latin typeface="Segoe UI"/>
                <a:cs typeface="Segoe UI"/>
              </a:rPr>
              <a:t> </a:t>
            </a:r>
            <a:r>
              <a:rPr sz="1800" dirty="0">
                <a:latin typeface="Segoe UI"/>
                <a:cs typeface="Segoe UI"/>
              </a:rPr>
              <a:t>entreprises</a:t>
            </a:r>
            <a:r>
              <a:rPr sz="1800" spc="150" dirty="0">
                <a:latin typeface="Segoe UI"/>
                <a:cs typeface="Segoe UI"/>
              </a:rPr>
              <a:t> </a:t>
            </a:r>
            <a:r>
              <a:rPr sz="1800" spc="-20" dirty="0">
                <a:latin typeface="Segoe UI"/>
                <a:cs typeface="Segoe UI"/>
              </a:rPr>
              <a:t>pour </a:t>
            </a:r>
            <a:r>
              <a:rPr sz="1800" dirty="0">
                <a:latin typeface="Segoe UI"/>
                <a:cs typeface="Segoe UI"/>
              </a:rPr>
              <a:t>faire</a:t>
            </a:r>
            <a:r>
              <a:rPr sz="1800" spc="-35" dirty="0">
                <a:latin typeface="Segoe UI"/>
                <a:cs typeface="Segoe UI"/>
              </a:rPr>
              <a:t> </a:t>
            </a:r>
            <a:r>
              <a:rPr sz="1800" dirty="0">
                <a:latin typeface="Segoe UI"/>
                <a:cs typeface="Segoe UI"/>
              </a:rPr>
              <a:t>courir</a:t>
            </a:r>
            <a:r>
              <a:rPr sz="1800" spc="-35" dirty="0">
                <a:latin typeface="Segoe UI"/>
                <a:cs typeface="Segoe UI"/>
              </a:rPr>
              <a:t> </a:t>
            </a:r>
            <a:r>
              <a:rPr sz="1800" dirty="0">
                <a:latin typeface="Segoe UI"/>
                <a:cs typeface="Segoe UI"/>
              </a:rPr>
              <a:t>le</a:t>
            </a:r>
            <a:r>
              <a:rPr sz="1800" spc="-35" dirty="0">
                <a:latin typeface="Segoe UI"/>
                <a:cs typeface="Segoe UI"/>
              </a:rPr>
              <a:t> </a:t>
            </a:r>
            <a:r>
              <a:rPr sz="1800" dirty="0">
                <a:latin typeface="Segoe UI"/>
                <a:cs typeface="Segoe UI"/>
              </a:rPr>
              <a:t>délai</a:t>
            </a:r>
            <a:r>
              <a:rPr sz="1800" spc="-15" dirty="0">
                <a:latin typeface="Segoe UI"/>
                <a:cs typeface="Segoe UI"/>
              </a:rPr>
              <a:t> </a:t>
            </a:r>
            <a:r>
              <a:rPr sz="1800" dirty="0">
                <a:latin typeface="Segoe UI"/>
                <a:cs typeface="Segoe UI"/>
              </a:rPr>
              <a:t>de</a:t>
            </a:r>
            <a:r>
              <a:rPr sz="1800" spc="-35" dirty="0">
                <a:latin typeface="Segoe UI"/>
                <a:cs typeface="Segoe UI"/>
              </a:rPr>
              <a:t> </a:t>
            </a:r>
            <a:r>
              <a:rPr sz="1800" spc="-10" dirty="0">
                <a:latin typeface="Segoe UI"/>
                <a:cs typeface="Segoe UI"/>
              </a:rPr>
              <a:t>paiement.</a:t>
            </a:r>
            <a:endParaRPr sz="1800" dirty="0">
              <a:latin typeface="Segoe UI"/>
              <a:cs typeface="Segoe UI"/>
            </a:endParaRPr>
          </a:p>
          <a:p>
            <a:pPr marL="12700" marR="5080" algn="just">
              <a:lnSpc>
                <a:spcPct val="100000"/>
              </a:lnSpc>
              <a:spcBef>
                <a:spcPts val="1800"/>
              </a:spcBef>
            </a:pPr>
            <a:r>
              <a:rPr sz="1800" dirty="0">
                <a:latin typeface="Segoe UI"/>
                <a:cs typeface="Segoe UI"/>
              </a:rPr>
              <a:t>La</a:t>
            </a:r>
            <a:r>
              <a:rPr sz="1800" spc="155" dirty="0">
                <a:latin typeface="Segoe UI"/>
                <a:cs typeface="Segoe UI"/>
              </a:rPr>
              <a:t> </a:t>
            </a:r>
            <a:r>
              <a:rPr sz="1800" dirty="0">
                <a:latin typeface="Segoe UI"/>
                <a:cs typeface="Segoe UI"/>
              </a:rPr>
              <a:t>cour</a:t>
            </a:r>
            <a:r>
              <a:rPr sz="1800" spc="150" dirty="0">
                <a:latin typeface="Segoe UI"/>
                <a:cs typeface="Segoe UI"/>
              </a:rPr>
              <a:t> </a:t>
            </a:r>
            <a:r>
              <a:rPr sz="1800" dirty="0">
                <a:latin typeface="Segoe UI"/>
                <a:cs typeface="Segoe UI"/>
              </a:rPr>
              <a:t>rappelle</a:t>
            </a:r>
            <a:r>
              <a:rPr sz="1800" spc="165" dirty="0">
                <a:latin typeface="Segoe UI"/>
                <a:cs typeface="Segoe UI"/>
              </a:rPr>
              <a:t> </a:t>
            </a:r>
            <a:r>
              <a:rPr sz="1800" dirty="0">
                <a:latin typeface="Segoe UI"/>
                <a:cs typeface="Segoe UI"/>
              </a:rPr>
              <a:t>que,</a:t>
            </a:r>
            <a:r>
              <a:rPr sz="1800" spc="165" dirty="0">
                <a:latin typeface="Segoe UI"/>
                <a:cs typeface="Segoe UI"/>
              </a:rPr>
              <a:t> </a:t>
            </a:r>
            <a:r>
              <a:rPr sz="1800" dirty="0">
                <a:latin typeface="Segoe UI"/>
                <a:cs typeface="Segoe UI"/>
              </a:rPr>
              <a:t>lorsqu’un</a:t>
            </a:r>
            <a:r>
              <a:rPr sz="1800" spc="160" dirty="0">
                <a:latin typeface="Segoe UI"/>
                <a:cs typeface="Segoe UI"/>
              </a:rPr>
              <a:t> </a:t>
            </a:r>
            <a:r>
              <a:rPr sz="1800" dirty="0">
                <a:latin typeface="Segoe UI"/>
                <a:cs typeface="Segoe UI"/>
              </a:rPr>
              <a:t>contentieux</a:t>
            </a:r>
            <a:r>
              <a:rPr sz="1800" spc="140" dirty="0">
                <a:latin typeface="Segoe UI"/>
                <a:cs typeface="Segoe UI"/>
              </a:rPr>
              <a:t> </a:t>
            </a:r>
            <a:r>
              <a:rPr sz="1800" dirty="0">
                <a:latin typeface="Segoe UI"/>
                <a:cs typeface="Segoe UI"/>
              </a:rPr>
              <a:t>survient,</a:t>
            </a:r>
            <a:r>
              <a:rPr sz="1800" spc="165" dirty="0">
                <a:latin typeface="Segoe UI"/>
                <a:cs typeface="Segoe UI"/>
              </a:rPr>
              <a:t> </a:t>
            </a:r>
            <a:r>
              <a:rPr sz="1800" dirty="0">
                <a:latin typeface="Segoe UI"/>
                <a:cs typeface="Segoe UI"/>
              </a:rPr>
              <a:t>le</a:t>
            </a:r>
            <a:r>
              <a:rPr sz="1800" spc="155" dirty="0">
                <a:latin typeface="Segoe UI"/>
                <a:cs typeface="Segoe UI"/>
              </a:rPr>
              <a:t> </a:t>
            </a:r>
            <a:r>
              <a:rPr sz="1800" dirty="0">
                <a:latin typeface="Segoe UI"/>
                <a:cs typeface="Segoe UI"/>
              </a:rPr>
              <a:t>délai</a:t>
            </a:r>
            <a:r>
              <a:rPr sz="1800" spc="150" dirty="0">
                <a:latin typeface="Segoe UI"/>
                <a:cs typeface="Segoe UI"/>
              </a:rPr>
              <a:t> </a:t>
            </a:r>
            <a:r>
              <a:rPr sz="1800" dirty="0">
                <a:latin typeface="Segoe UI"/>
                <a:cs typeface="Segoe UI"/>
              </a:rPr>
              <a:t>de</a:t>
            </a:r>
            <a:r>
              <a:rPr sz="1800" spc="150" dirty="0">
                <a:latin typeface="Segoe UI"/>
                <a:cs typeface="Segoe UI"/>
              </a:rPr>
              <a:t> </a:t>
            </a:r>
            <a:r>
              <a:rPr sz="1800" dirty="0">
                <a:latin typeface="Segoe UI"/>
                <a:cs typeface="Segoe UI"/>
              </a:rPr>
              <a:t>paiement</a:t>
            </a:r>
            <a:r>
              <a:rPr sz="1800" spc="165" dirty="0">
                <a:latin typeface="Segoe UI"/>
                <a:cs typeface="Segoe UI"/>
              </a:rPr>
              <a:t> </a:t>
            </a:r>
            <a:r>
              <a:rPr sz="1800" dirty="0">
                <a:latin typeface="Segoe UI"/>
                <a:cs typeface="Segoe UI"/>
              </a:rPr>
              <a:t>ne</a:t>
            </a:r>
            <a:r>
              <a:rPr sz="1800" spc="150" dirty="0">
                <a:latin typeface="Segoe UI"/>
                <a:cs typeface="Segoe UI"/>
              </a:rPr>
              <a:t> </a:t>
            </a:r>
            <a:r>
              <a:rPr sz="1800" dirty="0">
                <a:latin typeface="Segoe UI"/>
                <a:cs typeface="Segoe UI"/>
              </a:rPr>
              <a:t>commence</a:t>
            </a:r>
            <a:r>
              <a:rPr sz="1800" spc="160" dirty="0">
                <a:latin typeface="Segoe UI"/>
                <a:cs typeface="Segoe UI"/>
              </a:rPr>
              <a:t> </a:t>
            </a:r>
            <a:r>
              <a:rPr sz="1800" dirty="0">
                <a:latin typeface="Segoe UI"/>
                <a:cs typeface="Segoe UI"/>
              </a:rPr>
              <a:t>à</a:t>
            </a:r>
            <a:r>
              <a:rPr sz="1800" spc="155" dirty="0">
                <a:latin typeface="Segoe UI"/>
                <a:cs typeface="Segoe UI"/>
              </a:rPr>
              <a:t> </a:t>
            </a:r>
            <a:r>
              <a:rPr sz="1800" dirty="0">
                <a:latin typeface="Segoe UI"/>
                <a:cs typeface="Segoe UI"/>
              </a:rPr>
              <a:t>courir</a:t>
            </a:r>
            <a:r>
              <a:rPr sz="1800" spc="155" dirty="0">
                <a:latin typeface="Segoe UI"/>
                <a:cs typeface="Segoe UI"/>
              </a:rPr>
              <a:t> </a:t>
            </a:r>
            <a:r>
              <a:rPr sz="1800" dirty="0">
                <a:latin typeface="Segoe UI"/>
                <a:cs typeface="Segoe UI"/>
              </a:rPr>
              <a:t>qu’à</a:t>
            </a:r>
            <a:r>
              <a:rPr sz="1800" spc="145" dirty="0">
                <a:latin typeface="Segoe UI"/>
                <a:cs typeface="Segoe UI"/>
              </a:rPr>
              <a:t> </a:t>
            </a:r>
            <a:r>
              <a:rPr sz="1800" dirty="0">
                <a:latin typeface="Segoe UI"/>
                <a:cs typeface="Segoe UI"/>
              </a:rPr>
              <a:t>partir</a:t>
            </a:r>
            <a:r>
              <a:rPr sz="1800" spc="155" dirty="0">
                <a:latin typeface="Segoe UI"/>
                <a:cs typeface="Segoe UI"/>
              </a:rPr>
              <a:t> </a:t>
            </a:r>
            <a:r>
              <a:rPr sz="1800" dirty="0">
                <a:latin typeface="Segoe UI"/>
                <a:cs typeface="Segoe UI"/>
              </a:rPr>
              <a:t>de</a:t>
            </a:r>
            <a:r>
              <a:rPr sz="1800" spc="160" dirty="0">
                <a:latin typeface="Segoe UI"/>
                <a:cs typeface="Segoe UI"/>
              </a:rPr>
              <a:t> </a:t>
            </a:r>
            <a:r>
              <a:rPr sz="1800" spc="-25" dirty="0">
                <a:latin typeface="Segoe UI"/>
                <a:cs typeface="Segoe UI"/>
              </a:rPr>
              <a:t>la </a:t>
            </a:r>
            <a:r>
              <a:rPr sz="1800" b="1" dirty="0">
                <a:latin typeface="Segoe UI"/>
                <a:cs typeface="Segoe UI"/>
              </a:rPr>
              <a:t>réception</a:t>
            </a:r>
            <a:r>
              <a:rPr sz="1800" b="1" spc="235" dirty="0">
                <a:latin typeface="Segoe UI"/>
                <a:cs typeface="Segoe UI"/>
              </a:rPr>
              <a:t> </a:t>
            </a:r>
            <a:r>
              <a:rPr sz="1800" b="1" dirty="0">
                <a:latin typeface="Segoe UI"/>
                <a:cs typeface="Segoe UI"/>
              </a:rPr>
              <a:t>effective</a:t>
            </a:r>
            <a:r>
              <a:rPr sz="1800" b="1" spc="240" dirty="0">
                <a:latin typeface="Segoe UI"/>
                <a:cs typeface="Segoe UI"/>
              </a:rPr>
              <a:t> </a:t>
            </a:r>
            <a:r>
              <a:rPr sz="1800" b="1" dirty="0">
                <a:latin typeface="Segoe UI"/>
                <a:cs typeface="Segoe UI"/>
              </a:rPr>
              <a:t>de</a:t>
            </a:r>
            <a:r>
              <a:rPr sz="1800" b="1" spc="245" dirty="0">
                <a:latin typeface="Segoe UI"/>
                <a:cs typeface="Segoe UI"/>
              </a:rPr>
              <a:t> </a:t>
            </a:r>
            <a:r>
              <a:rPr sz="1800" b="1" dirty="0">
                <a:latin typeface="Segoe UI"/>
                <a:cs typeface="Segoe UI"/>
              </a:rPr>
              <a:t>la</a:t>
            </a:r>
            <a:r>
              <a:rPr sz="1800" b="1" spc="240" dirty="0">
                <a:latin typeface="Segoe UI"/>
                <a:cs typeface="Segoe UI"/>
              </a:rPr>
              <a:t> </a:t>
            </a:r>
            <a:r>
              <a:rPr sz="1800" b="1" dirty="0">
                <a:latin typeface="Segoe UI"/>
                <a:cs typeface="Segoe UI"/>
              </a:rPr>
              <a:t>demande</a:t>
            </a:r>
            <a:r>
              <a:rPr sz="1800" b="1" spc="235" dirty="0">
                <a:latin typeface="Segoe UI"/>
                <a:cs typeface="Segoe UI"/>
              </a:rPr>
              <a:t> </a:t>
            </a:r>
            <a:r>
              <a:rPr sz="1800" dirty="0">
                <a:latin typeface="Segoe UI"/>
                <a:cs typeface="Segoe UI"/>
              </a:rPr>
              <a:t>par</a:t>
            </a:r>
            <a:r>
              <a:rPr sz="1800" spc="245" dirty="0">
                <a:latin typeface="Segoe UI"/>
                <a:cs typeface="Segoe UI"/>
              </a:rPr>
              <a:t> </a:t>
            </a:r>
            <a:r>
              <a:rPr sz="1800" dirty="0">
                <a:latin typeface="Segoe UI"/>
                <a:cs typeface="Segoe UI"/>
              </a:rPr>
              <a:t>les</a:t>
            </a:r>
            <a:r>
              <a:rPr sz="1800" spc="245" dirty="0">
                <a:latin typeface="Segoe UI"/>
                <a:cs typeface="Segoe UI"/>
              </a:rPr>
              <a:t> </a:t>
            </a:r>
            <a:r>
              <a:rPr sz="1800" dirty="0">
                <a:latin typeface="Segoe UI"/>
                <a:cs typeface="Segoe UI"/>
              </a:rPr>
              <a:t>services</a:t>
            </a:r>
            <a:r>
              <a:rPr sz="1800" spc="245" dirty="0">
                <a:latin typeface="Segoe UI"/>
                <a:cs typeface="Segoe UI"/>
              </a:rPr>
              <a:t> </a:t>
            </a:r>
            <a:r>
              <a:rPr sz="1800" dirty="0">
                <a:latin typeface="Segoe UI"/>
                <a:cs typeface="Segoe UI"/>
              </a:rPr>
              <a:t>du</a:t>
            </a:r>
            <a:r>
              <a:rPr sz="1800" spc="240" dirty="0">
                <a:latin typeface="Segoe UI"/>
                <a:cs typeface="Segoe UI"/>
              </a:rPr>
              <a:t> </a:t>
            </a:r>
            <a:r>
              <a:rPr sz="1800" dirty="0">
                <a:latin typeface="Segoe UI"/>
                <a:cs typeface="Segoe UI"/>
              </a:rPr>
              <a:t>pouvoir</a:t>
            </a:r>
            <a:r>
              <a:rPr sz="1800" spc="235" dirty="0">
                <a:latin typeface="Segoe UI"/>
                <a:cs typeface="Segoe UI"/>
              </a:rPr>
              <a:t> </a:t>
            </a:r>
            <a:r>
              <a:rPr sz="1800" dirty="0">
                <a:latin typeface="Segoe UI"/>
                <a:cs typeface="Segoe UI"/>
              </a:rPr>
              <a:t>adjudicateur.</a:t>
            </a:r>
            <a:r>
              <a:rPr sz="1800" spc="245" dirty="0">
                <a:latin typeface="Segoe UI"/>
                <a:cs typeface="Segoe UI"/>
              </a:rPr>
              <a:t> </a:t>
            </a:r>
            <a:r>
              <a:rPr sz="1800" dirty="0">
                <a:latin typeface="Segoe UI"/>
                <a:cs typeface="Segoe UI"/>
              </a:rPr>
              <a:t>Cette</a:t>
            </a:r>
            <a:r>
              <a:rPr sz="1800" spc="235" dirty="0">
                <a:latin typeface="Segoe UI"/>
                <a:cs typeface="Segoe UI"/>
              </a:rPr>
              <a:t> </a:t>
            </a:r>
            <a:r>
              <a:rPr sz="1800" dirty="0">
                <a:latin typeface="Segoe UI"/>
                <a:cs typeface="Segoe UI"/>
              </a:rPr>
              <a:t>date</a:t>
            </a:r>
            <a:r>
              <a:rPr sz="1800" spc="229" dirty="0">
                <a:latin typeface="Segoe UI"/>
                <a:cs typeface="Segoe UI"/>
              </a:rPr>
              <a:t> </a:t>
            </a:r>
            <a:r>
              <a:rPr sz="1800" dirty="0">
                <a:latin typeface="Segoe UI"/>
                <a:cs typeface="Segoe UI"/>
              </a:rPr>
              <a:t>doit</a:t>
            </a:r>
            <a:r>
              <a:rPr sz="1800" spc="235" dirty="0">
                <a:latin typeface="Segoe UI"/>
                <a:cs typeface="Segoe UI"/>
              </a:rPr>
              <a:t> </a:t>
            </a:r>
            <a:r>
              <a:rPr sz="1800" dirty="0">
                <a:latin typeface="Segoe UI"/>
                <a:cs typeface="Segoe UI"/>
              </a:rPr>
              <a:t>être</a:t>
            </a:r>
            <a:r>
              <a:rPr sz="1800" spc="235" dirty="0">
                <a:latin typeface="Segoe UI"/>
                <a:cs typeface="Segoe UI"/>
              </a:rPr>
              <a:t> </a:t>
            </a:r>
            <a:r>
              <a:rPr sz="1800" spc="-10" dirty="0">
                <a:latin typeface="Segoe UI"/>
                <a:cs typeface="Segoe UI"/>
              </a:rPr>
              <a:t>formellement </a:t>
            </a:r>
            <a:r>
              <a:rPr sz="1800" dirty="0">
                <a:latin typeface="Segoe UI"/>
                <a:cs typeface="Segoe UI"/>
              </a:rPr>
              <a:t>constatée</a:t>
            </a:r>
            <a:r>
              <a:rPr sz="1800" spc="-50" dirty="0">
                <a:latin typeface="Segoe UI"/>
                <a:cs typeface="Segoe UI"/>
              </a:rPr>
              <a:t> </a:t>
            </a:r>
            <a:r>
              <a:rPr sz="1800" dirty="0">
                <a:latin typeface="Segoe UI"/>
                <a:cs typeface="Segoe UI"/>
              </a:rPr>
              <a:t>par</a:t>
            </a:r>
            <a:r>
              <a:rPr sz="1800" spc="-35" dirty="0">
                <a:latin typeface="Segoe UI"/>
                <a:cs typeface="Segoe UI"/>
              </a:rPr>
              <a:t> </a:t>
            </a:r>
            <a:r>
              <a:rPr sz="1800" dirty="0">
                <a:latin typeface="Segoe UI"/>
                <a:cs typeface="Segoe UI"/>
              </a:rPr>
              <a:t>ces</a:t>
            </a:r>
            <a:r>
              <a:rPr sz="1800" spc="-30" dirty="0">
                <a:latin typeface="Segoe UI"/>
                <a:cs typeface="Segoe UI"/>
              </a:rPr>
              <a:t> </a:t>
            </a:r>
            <a:r>
              <a:rPr sz="1800" spc="-10" dirty="0">
                <a:latin typeface="Segoe UI"/>
                <a:cs typeface="Segoe UI"/>
              </a:rPr>
              <a:t>derniers.</a:t>
            </a:r>
            <a:endParaRPr sz="1800" dirty="0">
              <a:latin typeface="Segoe UI"/>
              <a:cs typeface="Segoe UI"/>
            </a:endParaRPr>
          </a:p>
          <a:p>
            <a:pPr marL="12700" algn="just">
              <a:lnSpc>
                <a:spcPct val="100000"/>
              </a:lnSpc>
              <a:spcBef>
                <a:spcPts val="1805"/>
              </a:spcBef>
            </a:pPr>
            <a:r>
              <a:rPr sz="1800" b="1" dirty="0">
                <a:latin typeface="Segoe UI"/>
                <a:cs typeface="Segoe UI"/>
              </a:rPr>
              <a:t>Faute</a:t>
            </a:r>
            <a:r>
              <a:rPr sz="1800" b="1" spc="160" dirty="0">
                <a:latin typeface="Segoe UI"/>
                <a:cs typeface="Segoe UI"/>
              </a:rPr>
              <a:t> </a:t>
            </a:r>
            <a:r>
              <a:rPr sz="1800" b="1" dirty="0">
                <a:latin typeface="Segoe UI"/>
                <a:cs typeface="Segoe UI"/>
              </a:rPr>
              <a:t>de</a:t>
            </a:r>
            <a:r>
              <a:rPr sz="1800" b="1" spc="160" dirty="0">
                <a:latin typeface="Segoe UI"/>
                <a:cs typeface="Segoe UI"/>
              </a:rPr>
              <a:t> </a:t>
            </a:r>
            <a:r>
              <a:rPr sz="1800" b="1" dirty="0">
                <a:latin typeface="Segoe UI"/>
                <a:cs typeface="Segoe UI"/>
              </a:rPr>
              <a:t>preuve</a:t>
            </a:r>
            <a:r>
              <a:rPr sz="1800" b="1" spc="165" dirty="0">
                <a:latin typeface="Segoe UI"/>
                <a:cs typeface="Segoe UI"/>
              </a:rPr>
              <a:t> </a:t>
            </a:r>
            <a:r>
              <a:rPr sz="1800" b="1" dirty="0">
                <a:latin typeface="Segoe UI"/>
                <a:cs typeface="Segoe UI"/>
              </a:rPr>
              <a:t>tangible</a:t>
            </a:r>
            <a:r>
              <a:rPr sz="1800" b="1" spc="165" dirty="0">
                <a:latin typeface="Segoe UI"/>
                <a:cs typeface="Segoe UI"/>
              </a:rPr>
              <a:t> </a:t>
            </a:r>
            <a:r>
              <a:rPr sz="1800" dirty="0">
                <a:latin typeface="Segoe UI"/>
                <a:cs typeface="Segoe UI"/>
              </a:rPr>
              <a:t>de</a:t>
            </a:r>
            <a:r>
              <a:rPr sz="1800" spc="175" dirty="0">
                <a:latin typeface="Segoe UI"/>
                <a:cs typeface="Segoe UI"/>
              </a:rPr>
              <a:t> </a:t>
            </a:r>
            <a:r>
              <a:rPr sz="1800" dirty="0">
                <a:latin typeface="Segoe UI"/>
                <a:cs typeface="Segoe UI"/>
              </a:rPr>
              <a:t>la</a:t>
            </a:r>
            <a:r>
              <a:rPr sz="1800" spc="170" dirty="0">
                <a:latin typeface="Segoe UI"/>
                <a:cs typeface="Segoe UI"/>
              </a:rPr>
              <a:t> </a:t>
            </a:r>
            <a:r>
              <a:rPr sz="1800" dirty="0">
                <a:latin typeface="Segoe UI"/>
                <a:cs typeface="Segoe UI"/>
              </a:rPr>
              <a:t>date</a:t>
            </a:r>
            <a:r>
              <a:rPr sz="1800" spc="175" dirty="0">
                <a:latin typeface="Segoe UI"/>
                <a:cs typeface="Segoe UI"/>
              </a:rPr>
              <a:t> </a:t>
            </a:r>
            <a:r>
              <a:rPr sz="1800" dirty="0">
                <a:latin typeface="Segoe UI"/>
                <a:cs typeface="Segoe UI"/>
              </a:rPr>
              <a:t>de</a:t>
            </a:r>
            <a:r>
              <a:rPr sz="1800" spc="170" dirty="0">
                <a:latin typeface="Segoe UI"/>
                <a:cs typeface="Segoe UI"/>
              </a:rPr>
              <a:t> </a:t>
            </a:r>
            <a:r>
              <a:rPr sz="1800" dirty="0">
                <a:latin typeface="Segoe UI"/>
                <a:cs typeface="Segoe UI"/>
              </a:rPr>
              <a:t>réception,</a:t>
            </a:r>
            <a:r>
              <a:rPr sz="1800" spc="185" dirty="0">
                <a:latin typeface="Segoe UI"/>
                <a:cs typeface="Segoe UI"/>
              </a:rPr>
              <a:t> </a:t>
            </a:r>
            <a:r>
              <a:rPr sz="1800" dirty="0">
                <a:latin typeface="Segoe UI"/>
                <a:cs typeface="Segoe UI"/>
              </a:rPr>
              <a:t>les</a:t>
            </a:r>
            <a:r>
              <a:rPr sz="1800" spc="165" dirty="0">
                <a:latin typeface="Segoe UI"/>
                <a:cs typeface="Segoe UI"/>
              </a:rPr>
              <a:t> </a:t>
            </a:r>
            <a:r>
              <a:rPr sz="1800" dirty="0">
                <a:latin typeface="Segoe UI"/>
                <a:cs typeface="Segoe UI"/>
              </a:rPr>
              <a:t>juges</a:t>
            </a:r>
            <a:r>
              <a:rPr sz="1800" spc="180" dirty="0">
                <a:latin typeface="Segoe UI"/>
                <a:cs typeface="Segoe UI"/>
              </a:rPr>
              <a:t> </a:t>
            </a:r>
            <a:r>
              <a:rPr sz="1800" dirty="0">
                <a:latin typeface="Segoe UI"/>
                <a:cs typeface="Segoe UI"/>
              </a:rPr>
              <a:t>estiment</a:t>
            </a:r>
            <a:r>
              <a:rPr sz="1800" spc="170" dirty="0">
                <a:latin typeface="Segoe UI"/>
                <a:cs typeface="Segoe UI"/>
              </a:rPr>
              <a:t> </a:t>
            </a:r>
            <a:r>
              <a:rPr sz="1800" dirty="0">
                <a:latin typeface="Segoe UI"/>
                <a:cs typeface="Segoe UI"/>
              </a:rPr>
              <a:t>que</a:t>
            </a:r>
            <a:r>
              <a:rPr sz="1800" spc="170" dirty="0">
                <a:latin typeface="Segoe UI"/>
                <a:cs typeface="Segoe UI"/>
              </a:rPr>
              <a:t> </a:t>
            </a:r>
            <a:r>
              <a:rPr sz="1800" dirty="0">
                <a:latin typeface="Segoe UI"/>
                <a:cs typeface="Segoe UI"/>
              </a:rPr>
              <a:t>le</a:t>
            </a:r>
            <a:r>
              <a:rPr sz="1800" spc="170" dirty="0">
                <a:latin typeface="Segoe UI"/>
                <a:cs typeface="Segoe UI"/>
              </a:rPr>
              <a:t> </a:t>
            </a:r>
            <a:r>
              <a:rPr sz="1800" dirty="0">
                <a:latin typeface="Segoe UI"/>
                <a:cs typeface="Segoe UI"/>
              </a:rPr>
              <a:t>délai</a:t>
            </a:r>
            <a:r>
              <a:rPr sz="1800" spc="170" dirty="0">
                <a:latin typeface="Segoe UI"/>
                <a:cs typeface="Segoe UI"/>
              </a:rPr>
              <a:t> </a:t>
            </a:r>
            <a:r>
              <a:rPr sz="1800" dirty="0">
                <a:latin typeface="Segoe UI"/>
                <a:cs typeface="Segoe UI"/>
              </a:rPr>
              <a:t>doit</a:t>
            </a:r>
            <a:r>
              <a:rPr sz="1800" spc="185" dirty="0">
                <a:latin typeface="Segoe UI"/>
                <a:cs typeface="Segoe UI"/>
              </a:rPr>
              <a:t> </a:t>
            </a:r>
            <a:r>
              <a:rPr sz="1800" dirty="0">
                <a:latin typeface="Segoe UI"/>
                <a:cs typeface="Segoe UI"/>
              </a:rPr>
              <a:t>être</a:t>
            </a:r>
            <a:r>
              <a:rPr sz="1800" spc="175" dirty="0">
                <a:latin typeface="Segoe UI"/>
                <a:cs typeface="Segoe UI"/>
              </a:rPr>
              <a:t> </a:t>
            </a:r>
            <a:r>
              <a:rPr sz="1800" dirty="0">
                <a:latin typeface="Segoe UI"/>
                <a:cs typeface="Segoe UI"/>
              </a:rPr>
              <a:t>calculé</a:t>
            </a:r>
            <a:r>
              <a:rPr sz="1800" spc="170" dirty="0">
                <a:latin typeface="Segoe UI"/>
                <a:cs typeface="Segoe UI"/>
              </a:rPr>
              <a:t> </a:t>
            </a:r>
            <a:r>
              <a:rPr sz="1800" dirty="0">
                <a:latin typeface="Segoe UI"/>
                <a:cs typeface="Segoe UI"/>
              </a:rPr>
              <a:t>à</a:t>
            </a:r>
            <a:r>
              <a:rPr sz="1800" spc="170" dirty="0">
                <a:latin typeface="Segoe UI"/>
                <a:cs typeface="Segoe UI"/>
              </a:rPr>
              <a:t> </a:t>
            </a:r>
            <a:r>
              <a:rPr sz="1800" dirty="0">
                <a:latin typeface="Segoe UI"/>
                <a:cs typeface="Segoe UI"/>
              </a:rPr>
              <a:t>partir</a:t>
            </a:r>
            <a:r>
              <a:rPr sz="1800" spc="175" dirty="0">
                <a:latin typeface="Segoe UI"/>
                <a:cs typeface="Segoe UI"/>
              </a:rPr>
              <a:t> </a:t>
            </a:r>
            <a:r>
              <a:rPr sz="1800" dirty="0">
                <a:latin typeface="Segoe UI"/>
                <a:cs typeface="Segoe UI"/>
              </a:rPr>
              <a:t>de</a:t>
            </a:r>
            <a:r>
              <a:rPr sz="1800" spc="175" dirty="0">
                <a:latin typeface="Segoe UI"/>
                <a:cs typeface="Segoe UI"/>
              </a:rPr>
              <a:t> </a:t>
            </a:r>
            <a:r>
              <a:rPr sz="1800" spc="-25" dirty="0">
                <a:latin typeface="Segoe UI"/>
                <a:cs typeface="Segoe UI"/>
              </a:rPr>
              <a:t>la</a:t>
            </a:r>
            <a:endParaRPr sz="1800" dirty="0">
              <a:latin typeface="Segoe UI"/>
              <a:cs typeface="Segoe UI"/>
            </a:endParaRPr>
          </a:p>
          <a:p>
            <a:pPr marL="12700" algn="just">
              <a:lnSpc>
                <a:spcPct val="100000"/>
              </a:lnSpc>
            </a:pPr>
            <a:r>
              <a:rPr sz="1800" b="1" dirty="0">
                <a:latin typeface="Segoe UI"/>
                <a:cs typeface="Segoe UI"/>
              </a:rPr>
              <a:t>date</a:t>
            </a:r>
            <a:r>
              <a:rPr sz="1800" b="1" spc="-25" dirty="0">
                <a:latin typeface="Segoe UI"/>
                <a:cs typeface="Segoe UI"/>
              </a:rPr>
              <a:t> </a:t>
            </a:r>
            <a:r>
              <a:rPr sz="1800" b="1" dirty="0">
                <a:latin typeface="Segoe UI"/>
                <a:cs typeface="Segoe UI"/>
              </a:rPr>
              <a:t>inscrite</a:t>
            </a:r>
            <a:r>
              <a:rPr sz="1800" b="1" spc="-45" dirty="0">
                <a:latin typeface="Segoe UI"/>
                <a:cs typeface="Segoe UI"/>
              </a:rPr>
              <a:t> </a:t>
            </a:r>
            <a:r>
              <a:rPr sz="1800" b="1" dirty="0">
                <a:latin typeface="Segoe UI"/>
                <a:cs typeface="Segoe UI"/>
              </a:rPr>
              <a:t>sur</a:t>
            </a:r>
            <a:r>
              <a:rPr sz="1800" b="1" spc="-40" dirty="0">
                <a:latin typeface="Segoe UI"/>
                <a:cs typeface="Segoe UI"/>
              </a:rPr>
              <a:t> </a:t>
            </a:r>
            <a:r>
              <a:rPr sz="1800" b="1" dirty="0">
                <a:latin typeface="Segoe UI"/>
                <a:cs typeface="Segoe UI"/>
              </a:rPr>
              <a:t>la</a:t>
            </a:r>
            <a:r>
              <a:rPr sz="1800" b="1" spc="-30" dirty="0">
                <a:latin typeface="Segoe UI"/>
                <a:cs typeface="Segoe UI"/>
              </a:rPr>
              <a:t> </a:t>
            </a:r>
            <a:r>
              <a:rPr sz="1800" b="1" dirty="0">
                <a:latin typeface="Segoe UI"/>
                <a:cs typeface="Segoe UI"/>
              </a:rPr>
              <a:t>facture,</a:t>
            </a:r>
            <a:r>
              <a:rPr sz="1800" b="1" spc="-40" dirty="0">
                <a:latin typeface="Segoe UI"/>
                <a:cs typeface="Segoe UI"/>
              </a:rPr>
              <a:t> </a:t>
            </a:r>
            <a:r>
              <a:rPr sz="1800" b="1" dirty="0">
                <a:latin typeface="Segoe UI"/>
                <a:cs typeface="Segoe UI"/>
              </a:rPr>
              <a:t>à</a:t>
            </a:r>
            <a:r>
              <a:rPr sz="1800" b="1" spc="-30" dirty="0">
                <a:latin typeface="Segoe UI"/>
                <a:cs typeface="Segoe UI"/>
              </a:rPr>
              <a:t> </a:t>
            </a:r>
            <a:r>
              <a:rPr sz="1800" b="1" dirty="0">
                <a:latin typeface="Segoe UI"/>
                <a:cs typeface="Segoe UI"/>
              </a:rPr>
              <a:t>laquelle</a:t>
            </a:r>
            <a:r>
              <a:rPr sz="1800" b="1" spc="-40" dirty="0">
                <a:latin typeface="Segoe UI"/>
                <a:cs typeface="Segoe UI"/>
              </a:rPr>
              <a:t> </a:t>
            </a:r>
            <a:r>
              <a:rPr sz="1800" b="1" dirty="0">
                <a:latin typeface="Segoe UI"/>
                <a:cs typeface="Segoe UI"/>
              </a:rPr>
              <a:t>deux</a:t>
            </a:r>
            <a:r>
              <a:rPr sz="1800" b="1" spc="-15" dirty="0">
                <a:latin typeface="Segoe UI"/>
                <a:cs typeface="Segoe UI"/>
              </a:rPr>
              <a:t> </a:t>
            </a:r>
            <a:r>
              <a:rPr sz="1800" b="1" dirty="0">
                <a:latin typeface="Segoe UI"/>
                <a:cs typeface="Segoe UI"/>
              </a:rPr>
              <a:t>jours</a:t>
            </a:r>
            <a:r>
              <a:rPr sz="1800" b="1" spc="-50" dirty="0">
                <a:latin typeface="Segoe UI"/>
                <a:cs typeface="Segoe UI"/>
              </a:rPr>
              <a:t> </a:t>
            </a:r>
            <a:r>
              <a:rPr sz="1800" b="1" dirty="0">
                <a:latin typeface="Segoe UI"/>
                <a:cs typeface="Segoe UI"/>
              </a:rPr>
              <a:t>sont</a:t>
            </a:r>
            <a:r>
              <a:rPr sz="1800" b="1" spc="-35" dirty="0">
                <a:latin typeface="Segoe UI"/>
                <a:cs typeface="Segoe UI"/>
              </a:rPr>
              <a:t> </a:t>
            </a:r>
            <a:r>
              <a:rPr sz="1800" b="1" dirty="0">
                <a:latin typeface="Segoe UI"/>
                <a:cs typeface="Segoe UI"/>
              </a:rPr>
              <a:t>ajoutés</a:t>
            </a:r>
            <a:r>
              <a:rPr sz="1800" b="1" spc="-30" dirty="0">
                <a:latin typeface="Segoe UI"/>
                <a:cs typeface="Segoe UI"/>
              </a:rPr>
              <a:t> </a:t>
            </a:r>
            <a:r>
              <a:rPr sz="1800" dirty="0">
                <a:latin typeface="Segoe UI"/>
                <a:cs typeface="Segoe UI"/>
              </a:rPr>
              <a:t>pour</a:t>
            </a:r>
            <a:r>
              <a:rPr sz="1800" spc="-45" dirty="0">
                <a:latin typeface="Segoe UI"/>
                <a:cs typeface="Segoe UI"/>
              </a:rPr>
              <a:t> </a:t>
            </a:r>
            <a:r>
              <a:rPr sz="1800" dirty="0">
                <a:latin typeface="Segoe UI"/>
                <a:cs typeface="Segoe UI"/>
              </a:rPr>
              <a:t>compenser</a:t>
            </a:r>
            <a:r>
              <a:rPr sz="1800" spc="-25" dirty="0">
                <a:latin typeface="Segoe UI"/>
                <a:cs typeface="Segoe UI"/>
              </a:rPr>
              <a:t> </a:t>
            </a:r>
            <a:r>
              <a:rPr sz="1800" dirty="0">
                <a:latin typeface="Segoe UI"/>
                <a:cs typeface="Segoe UI"/>
              </a:rPr>
              <a:t>l’éventuel</a:t>
            </a:r>
            <a:r>
              <a:rPr sz="1800" spc="-30" dirty="0">
                <a:latin typeface="Segoe UI"/>
                <a:cs typeface="Segoe UI"/>
              </a:rPr>
              <a:t> </a:t>
            </a:r>
            <a:r>
              <a:rPr sz="1800" dirty="0">
                <a:latin typeface="Segoe UI"/>
                <a:cs typeface="Segoe UI"/>
              </a:rPr>
              <a:t>délai</a:t>
            </a:r>
            <a:r>
              <a:rPr sz="1800" spc="-25" dirty="0">
                <a:latin typeface="Segoe UI"/>
                <a:cs typeface="Segoe UI"/>
              </a:rPr>
              <a:t> </a:t>
            </a:r>
            <a:r>
              <a:rPr sz="1800" spc="-10" dirty="0">
                <a:latin typeface="Segoe UI"/>
                <a:cs typeface="Segoe UI"/>
              </a:rPr>
              <a:t>d’acheminement.</a:t>
            </a:r>
            <a:endParaRPr sz="1800" dirty="0">
              <a:latin typeface="Segoe UI"/>
              <a:cs typeface="Segoe UI"/>
            </a:endParaRPr>
          </a:p>
          <a:p>
            <a:pPr marL="12700" algn="just">
              <a:lnSpc>
                <a:spcPct val="100000"/>
              </a:lnSpc>
              <a:spcBef>
                <a:spcPts val="1800"/>
              </a:spcBef>
            </a:pPr>
            <a:r>
              <a:rPr sz="1800" dirty="0">
                <a:latin typeface="Segoe UI"/>
                <a:cs typeface="Segoe UI"/>
              </a:rPr>
              <a:t>Attention</a:t>
            </a:r>
            <a:r>
              <a:rPr sz="1800" spc="-60" dirty="0">
                <a:latin typeface="Segoe UI"/>
                <a:cs typeface="Segoe UI"/>
              </a:rPr>
              <a:t> </a:t>
            </a:r>
            <a:r>
              <a:rPr sz="1800" dirty="0">
                <a:latin typeface="Segoe UI"/>
                <a:cs typeface="Segoe UI"/>
              </a:rPr>
              <a:t>:</a:t>
            </a:r>
            <a:r>
              <a:rPr sz="1800" spc="-40" dirty="0">
                <a:latin typeface="Segoe UI"/>
                <a:cs typeface="Segoe UI"/>
              </a:rPr>
              <a:t> </a:t>
            </a:r>
            <a:r>
              <a:rPr sz="1800" dirty="0">
                <a:latin typeface="Segoe UI"/>
                <a:cs typeface="Segoe UI"/>
              </a:rPr>
              <a:t>chaque</a:t>
            </a:r>
            <a:r>
              <a:rPr sz="1800" spc="-40" dirty="0">
                <a:latin typeface="Segoe UI"/>
                <a:cs typeface="Segoe UI"/>
              </a:rPr>
              <a:t> </a:t>
            </a:r>
            <a:r>
              <a:rPr sz="1800" dirty="0">
                <a:latin typeface="Segoe UI"/>
                <a:cs typeface="Segoe UI"/>
              </a:rPr>
              <a:t>jour</a:t>
            </a:r>
            <a:r>
              <a:rPr sz="1800" spc="-50" dirty="0">
                <a:latin typeface="Segoe UI"/>
                <a:cs typeface="Segoe UI"/>
              </a:rPr>
              <a:t> </a:t>
            </a:r>
            <a:r>
              <a:rPr sz="1800" dirty="0">
                <a:latin typeface="Segoe UI"/>
                <a:cs typeface="Segoe UI"/>
              </a:rPr>
              <a:t>qui</a:t>
            </a:r>
            <a:r>
              <a:rPr sz="1800" spc="-40" dirty="0">
                <a:latin typeface="Segoe UI"/>
                <a:cs typeface="Segoe UI"/>
              </a:rPr>
              <a:t> </a:t>
            </a:r>
            <a:r>
              <a:rPr sz="1800" dirty="0">
                <a:latin typeface="Segoe UI"/>
                <a:cs typeface="Segoe UI"/>
              </a:rPr>
              <a:t>passe</a:t>
            </a:r>
            <a:r>
              <a:rPr sz="1800" spc="-40" dirty="0">
                <a:latin typeface="Segoe UI"/>
                <a:cs typeface="Segoe UI"/>
              </a:rPr>
              <a:t> </a:t>
            </a:r>
            <a:r>
              <a:rPr sz="1800" dirty="0">
                <a:latin typeface="Segoe UI"/>
                <a:cs typeface="Segoe UI"/>
              </a:rPr>
              <a:t>pourrait</a:t>
            </a:r>
            <a:r>
              <a:rPr sz="1800" spc="-45" dirty="0">
                <a:latin typeface="Segoe UI"/>
                <a:cs typeface="Segoe UI"/>
              </a:rPr>
              <a:t> </a:t>
            </a:r>
            <a:r>
              <a:rPr sz="1800" dirty="0">
                <a:latin typeface="Segoe UI"/>
                <a:cs typeface="Segoe UI"/>
              </a:rPr>
              <a:t>bien</a:t>
            </a:r>
            <a:r>
              <a:rPr sz="1800" spc="-25" dirty="0">
                <a:latin typeface="Segoe UI"/>
                <a:cs typeface="Segoe UI"/>
              </a:rPr>
              <a:t> </a:t>
            </a:r>
            <a:r>
              <a:rPr sz="1800" dirty="0">
                <a:latin typeface="Segoe UI"/>
                <a:cs typeface="Segoe UI"/>
              </a:rPr>
              <a:t>ajouter</a:t>
            </a:r>
            <a:r>
              <a:rPr sz="1800" spc="-50" dirty="0">
                <a:latin typeface="Segoe UI"/>
                <a:cs typeface="Segoe UI"/>
              </a:rPr>
              <a:t> </a:t>
            </a:r>
            <a:r>
              <a:rPr sz="1800" dirty="0">
                <a:latin typeface="Segoe UI"/>
                <a:cs typeface="Segoe UI"/>
              </a:rPr>
              <a:t>des</a:t>
            </a:r>
            <a:r>
              <a:rPr sz="1800" spc="-40" dirty="0">
                <a:latin typeface="Segoe UI"/>
                <a:cs typeface="Segoe UI"/>
              </a:rPr>
              <a:t> </a:t>
            </a:r>
            <a:r>
              <a:rPr sz="1800" dirty="0">
                <a:latin typeface="Segoe UI"/>
                <a:cs typeface="Segoe UI"/>
              </a:rPr>
              <a:t>intérêts</a:t>
            </a:r>
            <a:r>
              <a:rPr sz="1800" spc="-25" dirty="0">
                <a:latin typeface="Segoe UI"/>
                <a:cs typeface="Segoe UI"/>
              </a:rPr>
              <a:t> </a:t>
            </a:r>
            <a:r>
              <a:rPr sz="1800" dirty="0">
                <a:latin typeface="Segoe UI"/>
                <a:cs typeface="Segoe UI"/>
              </a:rPr>
              <a:t>moratoires,</a:t>
            </a:r>
            <a:r>
              <a:rPr sz="1800" spc="-55" dirty="0">
                <a:latin typeface="Segoe UI"/>
                <a:cs typeface="Segoe UI"/>
              </a:rPr>
              <a:t> </a:t>
            </a:r>
            <a:r>
              <a:rPr sz="1800" dirty="0">
                <a:latin typeface="Segoe UI"/>
                <a:cs typeface="Segoe UI"/>
              </a:rPr>
              <a:t>dus</a:t>
            </a:r>
            <a:r>
              <a:rPr sz="1800" spc="-45" dirty="0">
                <a:latin typeface="Segoe UI"/>
                <a:cs typeface="Segoe UI"/>
              </a:rPr>
              <a:t> </a:t>
            </a:r>
            <a:r>
              <a:rPr sz="1800" dirty="0">
                <a:latin typeface="Segoe UI"/>
                <a:cs typeface="Segoe UI"/>
              </a:rPr>
              <a:t>de</a:t>
            </a:r>
            <a:r>
              <a:rPr sz="1800" spc="-40" dirty="0">
                <a:latin typeface="Segoe UI"/>
                <a:cs typeface="Segoe UI"/>
              </a:rPr>
              <a:t> </a:t>
            </a:r>
            <a:r>
              <a:rPr sz="1800" dirty="0">
                <a:latin typeface="Segoe UI"/>
                <a:cs typeface="Segoe UI"/>
              </a:rPr>
              <a:t>plein</a:t>
            </a:r>
            <a:r>
              <a:rPr sz="1800" spc="-25" dirty="0">
                <a:latin typeface="Segoe UI"/>
                <a:cs typeface="Segoe UI"/>
              </a:rPr>
              <a:t> </a:t>
            </a:r>
            <a:r>
              <a:rPr sz="1800" dirty="0">
                <a:latin typeface="Segoe UI"/>
                <a:cs typeface="Segoe UI"/>
              </a:rPr>
              <a:t>droit</a:t>
            </a:r>
            <a:r>
              <a:rPr sz="1800" spc="-35" dirty="0">
                <a:latin typeface="Segoe UI"/>
                <a:cs typeface="Segoe UI"/>
              </a:rPr>
              <a:t> </a:t>
            </a:r>
            <a:r>
              <a:rPr sz="1800" spc="-50" dirty="0">
                <a:latin typeface="Segoe UI"/>
                <a:cs typeface="Segoe UI"/>
              </a:rPr>
              <a:t>!</a:t>
            </a:r>
            <a:endParaRPr sz="1800" dirty="0">
              <a:latin typeface="Segoe UI"/>
              <a:cs typeface="Segoe UI"/>
            </a:endParaRPr>
          </a:p>
          <a:p>
            <a:pPr marL="12700" algn="just">
              <a:lnSpc>
                <a:spcPct val="100000"/>
              </a:lnSpc>
              <a:spcBef>
                <a:spcPts val="1800"/>
              </a:spcBef>
            </a:pPr>
            <a:r>
              <a:rPr sz="1800" b="1" dirty="0">
                <a:latin typeface="Segoe UI"/>
                <a:cs typeface="Segoe UI"/>
              </a:rPr>
              <a:t>Chorus</a:t>
            </a:r>
            <a:r>
              <a:rPr sz="1800" b="1" spc="-55" dirty="0">
                <a:latin typeface="Segoe UI"/>
                <a:cs typeface="Segoe UI"/>
              </a:rPr>
              <a:t> </a:t>
            </a:r>
            <a:r>
              <a:rPr sz="1800" dirty="0">
                <a:latin typeface="Segoe UI"/>
                <a:cs typeface="Segoe UI"/>
              </a:rPr>
              <a:t>reste</a:t>
            </a:r>
            <a:r>
              <a:rPr sz="1800" spc="-55" dirty="0">
                <a:latin typeface="Segoe UI"/>
                <a:cs typeface="Segoe UI"/>
              </a:rPr>
              <a:t> </a:t>
            </a:r>
            <a:r>
              <a:rPr sz="1800" dirty="0">
                <a:latin typeface="Segoe UI"/>
                <a:cs typeface="Segoe UI"/>
              </a:rPr>
              <a:t>votre</a:t>
            </a:r>
            <a:r>
              <a:rPr sz="1800" spc="-45" dirty="0">
                <a:latin typeface="Segoe UI"/>
                <a:cs typeface="Segoe UI"/>
              </a:rPr>
              <a:t> </a:t>
            </a:r>
            <a:r>
              <a:rPr sz="1800" dirty="0">
                <a:latin typeface="Segoe UI"/>
                <a:cs typeface="Segoe UI"/>
              </a:rPr>
              <a:t>meilleur</a:t>
            </a:r>
            <a:r>
              <a:rPr sz="1800" spc="-40" dirty="0">
                <a:latin typeface="Segoe UI"/>
                <a:cs typeface="Segoe UI"/>
              </a:rPr>
              <a:t> </a:t>
            </a:r>
            <a:r>
              <a:rPr sz="1800" dirty="0">
                <a:latin typeface="Segoe UI"/>
                <a:cs typeface="Segoe UI"/>
              </a:rPr>
              <a:t>allié</a:t>
            </a:r>
            <a:r>
              <a:rPr sz="1800" spc="-20" dirty="0">
                <a:latin typeface="Segoe UI"/>
                <a:cs typeface="Segoe UI"/>
              </a:rPr>
              <a:t> </a:t>
            </a:r>
            <a:r>
              <a:rPr sz="1800" dirty="0">
                <a:latin typeface="Segoe UI"/>
                <a:cs typeface="Segoe UI"/>
              </a:rPr>
              <a:t>en</a:t>
            </a:r>
            <a:r>
              <a:rPr sz="1800" spc="-50" dirty="0">
                <a:latin typeface="Segoe UI"/>
                <a:cs typeface="Segoe UI"/>
              </a:rPr>
              <a:t> </a:t>
            </a:r>
            <a:r>
              <a:rPr sz="1800" dirty="0">
                <a:latin typeface="Segoe UI"/>
                <a:cs typeface="Segoe UI"/>
              </a:rPr>
              <a:t>matière</a:t>
            </a:r>
            <a:r>
              <a:rPr sz="1800" spc="-45" dirty="0">
                <a:latin typeface="Segoe UI"/>
                <a:cs typeface="Segoe UI"/>
              </a:rPr>
              <a:t> </a:t>
            </a:r>
            <a:r>
              <a:rPr sz="1800" dirty="0">
                <a:latin typeface="Segoe UI"/>
                <a:cs typeface="Segoe UI"/>
              </a:rPr>
              <a:t>de</a:t>
            </a:r>
            <a:r>
              <a:rPr sz="1800" spc="-35" dirty="0">
                <a:latin typeface="Segoe UI"/>
                <a:cs typeface="Segoe UI"/>
              </a:rPr>
              <a:t> </a:t>
            </a:r>
            <a:r>
              <a:rPr sz="1800" spc="-10" dirty="0">
                <a:latin typeface="Segoe UI"/>
                <a:cs typeface="Segoe UI"/>
              </a:rPr>
              <a:t>preuve.</a:t>
            </a:r>
            <a:endParaRPr sz="1800" dirty="0">
              <a:latin typeface="Segoe UI"/>
              <a:cs typeface="Segoe UI"/>
            </a:endParaRPr>
          </a:p>
        </p:txBody>
      </p:sp>
    </p:spTree>
    <p:extLst>
      <p:ext uri="{BB962C8B-B14F-4D97-AF65-F5344CB8AC3E}">
        <p14:creationId xmlns:p14="http://schemas.microsoft.com/office/powerpoint/2010/main" val="22236996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F9C3C5-E80E-AA0E-2EB0-5208C7B50850}"/>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D4433BD5-506B-38E7-84E8-73C3441CC82C}"/>
              </a:ext>
            </a:extLst>
          </p:cNvPr>
          <p:cNvSpPr/>
          <p:nvPr/>
        </p:nvSpPr>
        <p:spPr bwMode="auto">
          <a:xfrm>
            <a:off x="0" y="-33459"/>
            <a:ext cx="9911255" cy="708116"/>
          </a:xfrm>
          <a:prstGeom prst="rect">
            <a:avLst/>
          </a:prstGeom>
          <a:solidFill>
            <a:srgbClr val="FFCC00"/>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lang="fr-FR" sz="2000" b="1" dirty="0">
                <a:solidFill>
                  <a:srgbClr val="FFFFFF"/>
                </a:solidFill>
                <a:latin typeface="Century Gothic" panose="020B0502020202020204" pitchFamily="34" charset="0"/>
              </a:rPr>
              <a:t>Les conséquences d’une mauvaise réception</a:t>
            </a:r>
          </a:p>
        </p:txBody>
      </p:sp>
      <p:grpSp>
        <p:nvGrpSpPr>
          <p:cNvPr id="5" name="Groupe 4">
            <a:extLst>
              <a:ext uri="{FF2B5EF4-FFF2-40B4-BE49-F238E27FC236}">
                <a16:creationId xmlns:a16="http://schemas.microsoft.com/office/drawing/2014/main" id="{E8FCD425-67A1-76F4-5CDA-DD4CF5519A73}"/>
              </a:ext>
            </a:extLst>
          </p:cNvPr>
          <p:cNvGrpSpPr/>
          <p:nvPr/>
        </p:nvGrpSpPr>
        <p:grpSpPr>
          <a:xfrm>
            <a:off x="0" y="6478964"/>
            <a:ext cx="12192000" cy="406420"/>
            <a:chOff x="-1524000" y="1294388"/>
            <a:chExt cx="12192000" cy="406420"/>
          </a:xfrm>
        </p:grpSpPr>
        <p:sp>
          <p:nvSpPr>
            <p:cNvPr id="6" name="Rectangle 5">
              <a:extLst>
                <a:ext uri="{FF2B5EF4-FFF2-40B4-BE49-F238E27FC236}">
                  <a16:creationId xmlns:a16="http://schemas.microsoft.com/office/drawing/2014/main" id="{98854C5A-EAFF-AA29-36F4-D361909EBB60}"/>
                </a:ext>
              </a:extLst>
            </p:cNvPr>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 name="Text Box 6">
              <a:extLst>
                <a:ext uri="{FF2B5EF4-FFF2-40B4-BE49-F238E27FC236}">
                  <a16:creationId xmlns:a16="http://schemas.microsoft.com/office/drawing/2014/main" id="{86ADF32A-E42C-A534-BBA4-E28EE0BAAC57}"/>
                </a:ext>
              </a:extLst>
            </p:cNvPr>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25</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9" name="Rectangle 8">
            <a:extLst>
              <a:ext uri="{FF2B5EF4-FFF2-40B4-BE49-F238E27FC236}">
                <a16:creationId xmlns:a16="http://schemas.microsoft.com/office/drawing/2014/main" id="{56EC091E-2FB4-E64D-2333-74B33B3E3F03}"/>
              </a:ext>
            </a:extLst>
          </p:cNvPr>
          <p:cNvSpPr/>
          <p:nvPr/>
        </p:nvSpPr>
        <p:spPr bwMode="auto">
          <a:xfrm>
            <a:off x="9911255" y="-16042"/>
            <a:ext cx="2280744"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lang="fr-FR" sz="2800" b="1" dirty="0">
                <a:solidFill>
                  <a:srgbClr val="FFFFFF"/>
                </a:solidFill>
                <a:latin typeface="Century Gothic" panose="020B0502020202020204" pitchFamily="34" charset="0"/>
              </a:rPr>
              <a:t>EXECUTION</a:t>
            </a:r>
            <a:endParaRPr kumimoji="0" lang="fr-FR" sz="14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2" name="object 3">
            <a:extLst>
              <a:ext uri="{FF2B5EF4-FFF2-40B4-BE49-F238E27FC236}">
                <a16:creationId xmlns:a16="http://schemas.microsoft.com/office/drawing/2014/main" id="{95A5BF4C-3004-9A66-48A6-AA2211A9B65B}"/>
              </a:ext>
            </a:extLst>
          </p:cNvPr>
          <p:cNvSpPr txBox="1"/>
          <p:nvPr/>
        </p:nvSpPr>
        <p:spPr>
          <a:xfrm>
            <a:off x="227482" y="1768805"/>
            <a:ext cx="11753850" cy="3486785"/>
          </a:xfrm>
          <a:prstGeom prst="rect">
            <a:avLst/>
          </a:prstGeom>
        </p:spPr>
        <p:txBody>
          <a:bodyPr vert="horz" wrap="square" lIns="0" tIns="12700" rIns="0" bIns="0" rtlCol="0">
            <a:spAutoFit/>
          </a:bodyPr>
          <a:lstStyle/>
          <a:p>
            <a:pPr marL="12700" fontAlgn="auto">
              <a:spcBef>
                <a:spcPts val="100"/>
              </a:spcBef>
              <a:spcAft>
                <a:spcPts val="0"/>
              </a:spcAft>
            </a:pPr>
            <a:r>
              <a:rPr b="1" kern="0" dirty="0">
                <a:solidFill>
                  <a:srgbClr val="FF9900"/>
                </a:solidFill>
                <a:latin typeface="Segoe UI"/>
                <a:cs typeface="Segoe UI"/>
              </a:rPr>
              <a:t>CAA</a:t>
            </a:r>
            <a:r>
              <a:rPr b="1" kern="0" spc="-55" dirty="0">
                <a:solidFill>
                  <a:srgbClr val="FF9900"/>
                </a:solidFill>
                <a:latin typeface="Segoe UI"/>
                <a:cs typeface="Segoe UI"/>
              </a:rPr>
              <a:t> </a:t>
            </a:r>
            <a:r>
              <a:rPr b="1" kern="0" dirty="0">
                <a:solidFill>
                  <a:srgbClr val="FF9900"/>
                </a:solidFill>
                <a:latin typeface="Segoe UI"/>
                <a:cs typeface="Segoe UI"/>
              </a:rPr>
              <a:t>Lyon,</a:t>
            </a:r>
            <a:r>
              <a:rPr b="1" kern="0" spc="-75" dirty="0">
                <a:solidFill>
                  <a:srgbClr val="FF9900"/>
                </a:solidFill>
                <a:latin typeface="Segoe UI"/>
                <a:cs typeface="Segoe UI"/>
              </a:rPr>
              <a:t> </a:t>
            </a:r>
            <a:r>
              <a:rPr b="1" kern="0" dirty="0">
                <a:solidFill>
                  <a:srgbClr val="FF9900"/>
                </a:solidFill>
                <a:latin typeface="Segoe UI"/>
                <a:cs typeface="Segoe UI"/>
              </a:rPr>
              <a:t>19</a:t>
            </a:r>
            <a:r>
              <a:rPr b="1" kern="0" spc="-35" dirty="0">
                <a:solidFill>
                  <a:srgbClr val="FF9900"/>
                </a:solidFill>
                <a:latin typeface="Segoe UI"/>
                <a:cs typeface="Segoe UI"/>
              </a:rPr>
              <a:t> </a:t>
            </a:r>
            <a:r>
              <a:rPr b="1" kern="0" dirty="0">
                <a:solidFill>
                  <a:srgbClr val="FF9900"/>
                </a:solidFill>
                <a:latin typeface="Segoe UI"/>
                <a:cs typeface="Segoe UI"/>
              </a:rPr>
              <a:t>septembre</a:t>
            </a:r>
            <a:r>
              <a:rPr b="1" kern="0" spc="-45" dirty="0">
                <a:solidFill>
                  <a:srgbClr val="FF9900"/>
                </a:solidFill>
                <a:latin typeface="Segoe UI"/>
                <a:cs typeface="Segoe UI"/>
              </a:rPr>
              <a:t> </a:t>
            </a:r>
            <a:r>
              <a:rPr b="1" kern="0" dirty="0">
                <a:solidFill>
                  <a:srgbClr val="FF9900"/>
                </a:solidFill>
                <a:latin typeface="Segoe UI"/>
                <a:cs typeface="Segoe UI"/>
              </a:rPr>
              <a:t>2024,</a:t>
            </a:r>
            <a:r>
              <a:rPr b="1" kern="0" spc="-30" dirty="0">
                <a:solidFill>
                  <a:srgbClr val="FF9900"/>
                </a:solidFill>
                <a:latin typeface="Segoe UI"/>
                <a:cs typeface="Segoe UI"/>
              </a:rPr>
              <a:t> </a:t>
            </a:r>
            <a:r>
              <a:rPr b="1" kern="0" spc="-10" dirty="0">
                <a:solidFill>
                  <a:srgbClr val="FF9900"/>
                </a:solidFill>
                <a:latin typeface="Segoe UI"/>
                <a:cs typeface="Segoe UI"/>
              </a:rPr>
              <a:t>n°22LYO2261</a:t>
            </a:r>
            <a:endParaRPr kern="0" dirty="0">
              <a:solidFill>
                <a:srgbClr val="FF9900"/>
              </a:solidFill>
              <a:latin typeface="Segoe UI"/>
              <a:cs typeface="Segoe UI"/>
            </a:endParaRPr>
          </a:p>
          <a:p>
            <a:pPr marL="12700" marR="6350" fontAlgn="auto">
              <a:lnSpc>
                <a:spcPct val="183300"/>
              </a:lnSpc>
              <a:spcBef>
                <a:spcPts val="605"/>
              </a:spcBef>
              <a:spcAft>
                <a:spcPts val="0"/>
              </a:spcAft>
            </a:pPr>
            <a:r>
              <a:rPr kern="0" dirty="0">
                <a:solidFill>
                  <a:sysClr val="windowText" lastClr="000000"/>
                </a:solidFill>
                <a:latin typeface="Segoe UI"/>
                <a:cs typeface="Segoe UI"/>
              </a:rPr>
              <a:t>En</a:t>
            </a:r>
            <a:r>
              <a:rPr kern="0" spc="-55" dirty="0">
                <a:solidFill>
                  <a:sysClr val="windowText" lastClr="000000"/>
                </a:solidFill>
                <a:latin typeface="Segoe UI"/>
                <a:cs typeface="Segoe UI"/>
              </a:rPr>
              <a:t> </a:t>
            </a:r>
            <a:r>
              <a:rPr kern="0" spc="-20" dirty="0">
                <a:solidFill>
                  <a:sysClr val="windowText" lastClr="000000"/>
                </a:solidFill>
                <a:latin typeface="Segoe UI"/>
                <a:cs typeface="Segoe UI"/>
              </a:rPr>
              <a:t>l’espèce,</a:t>
            </a:r>
            <a:r>
              <a:rPr kern="0" spc="-25" dirty="0">
                <a:solidFill>
                  <a:sysClr val="windowText" lastClr="000000"/>
                </a:solidFill>
                <a:latin typeface="Segoe UI"/>
                <a:cs typeface="Segoe UI"/>
              </a:rPr>
              <a:t> </a:t>
            </a:r>
            <a:r>
              <a:rPr kern="0" spc="-10" dirty="0">
                <a:solidFill>
                  <a:sysClr val="windowText" lastClr="000000"/>
                </a:solidFill>
                <a:latin typeface="Segoe UI"/>
                <a:cs typeface="Segoe UI"/>
              </a:rPr>
              <a:t>l’acheteur</a:t>
            </a:r>
            <a:r>
              <a:rPr kern="0" spc="-25" dirty="0">
                <a:solidFill>
                  <a:sysClr val="windowText" lastClr="000000"/>
                </a:solidFill>
                <a:latin typeface="Segoe UI"/>
                <a:cs typeface="Segoe UI"/>
              </a:rPr>
              <a:t> </a:t>
            </a:r>
            <a:r>
              <a:rPr kern="0" dirty="0">
                <a:solidFill>
                  <a:sysClr val="windowText" lastClr="000000"/>
                </a:solidFill>
                <a:latin typeface="Segoe UI"/>
                <a:cs typeface="Segoe UI"/>
              </a:rPr>
              <a:t>a</a:t>
            </a:r>
            <a:r>
              <a:rPr kern="0" spc="-45" dirty="0">
                <a:solidFill>
                  <a:sysClr val="windowText" lastClr="000000"/>
                </a:solidFill>
                <a:latin typeface="Segoe UI"/>
                <a:cs typeface="Segoe UI"/>
              </a:rPr>
              <a:t> </a:t>
            </a:r>
            <a:r>
              <a:rPr kern="0" dirty="0">
                <a:solidFill>
                  <a:sysClr val="windowText" lastClr="000000"/>
                </a:solidFill>
                <a:latin typeface="Segoe UI"/>
                <a:cs typeface="Segoe UI"/>
              </a:rPr>
              <a:t>réceptionné</a:t>
            </a:r>
            <a:r>
              <a:rPr kern="0" spc="-45" dirty="0">
                <a:solidFill>
                  <a:sysClr val="windowText" lastClr="000000"/>
                </a:solidFill>
                <a:latin typeface="Segoe UI"/>
                <a:cs typeface="Segoe UI"/>
              </a:rPr>
              <a:t> </a:t>
            </a:r>
            <a:r>
              <a:rPr kern="0" dirty="0">
                <a:solidFill>
                  <a:sysClr val="windowText" lastClr="000000"/>
                </a:solidFill>
                <a:latin typeface="Segoe UI"/>
                <a:cs typeface="Segoe UI"/>
              </a:rPr>
              <a:t>un</a:t>
            </a:r>
            <a:r>
              <a:rPr kern="0" spc="-60" dirty="0">
                <a:solidFill>
                  <a:sysClr val="windowText" lastClr="000000"/>
                </a:solidFill>
                <a:latin typeface="Segoe UI"/>
                <a:cs typeface="Segoe UI"/>
              </a:rPr>
              <a:t> </a:t>
            </a:r>
            <a:r>
              <a:rPr kern="0" dirty="0">
                <a:solidFill>
                  <a:sysClr val="windowText" lastClr="000000"/>
                </a:solidFill>
                <a:latin typeface="Segoe UI"/>
                <a:cs typeface="Segoe UI"/>
              </a:rPr>
              <a:t>bâtiment</a:t>
            </a:r>
            <a:r>
              <a:rPr kern="0" spc="-30" dirty="0">
                <a:solidFill>
                  <a:sysClr val="windowText" lastClr="000000"/>
                </a:solidFill>
                <a:latin typeface="Segoe UI"/>
                <a:cs typeface="Segoe UI"/>
              </a:rPr>
              <a:t> </a:t>
            </a:r>
            <a:r>
              <a:rPr b="1" kern="0" dirty="0">
                <a:solidFill>
                  <a:sysClr val="windowText" lastClr="000000"/>
                </a:solidFill>
                <a:latin typeface="Segoe UI"/>
                <a:cs typeface="Segoe UI"/>
              </a:rPr>
              <a:t>sans</a:t>
            </a:r>
            <a:r>
              <a:rPr b="1" kern="0" spc="-55" dirty="0">
                <a:solidFill>
                  <a:sysClr val="windowText" lastClr="000000"/>
                </a:solidFill>
                <a:latin typeface="Segoe UI"/>
                <a:cs typeface="Segoe UI"/>
              </a:rPr>
              <a:t> </a:t>
            </a:r>
            <a:r>
              <a:rPr b="1" kern="0" dirty="0">
                <a:solidFill>
                  <a:sysClr val="windowText" lastClr="000000"/>
                </a:solidFill>
                <a:latin typeface="Segoe UI"/>
                <a:cs typeface="Segoe UI"/>
              </a:rPr>
              <a:t>effectuer</a:t>
            </a:r>
            <a:r>
              <a:rPr b="1" kern="0" spc="-35" dirty="0">
                <a:solidFill>
                  <a:sysClr val="windowText" lastClr="000000"/>
                </a:solidFill>
                <a:latin typeface="Segoe UI"/>
                <a:cs typeface="Segoe UI"/>
              </a:rPr>
              <a:t> </a:t>
            </a:r>
            <a:r>
              <a:rPr b="1" kern="0" dirty="0">
                <a:solidFill>
                  <a:sysClr val="windowText" lastClr="000000"/>
                </a:solidFill>
                <a:latin typeface="Segoe UI"/>
                <a:cs typeface="Segoe UI"/>
              </a:rPr>
              <a:t>les</a:t>
            </a:r>
            <a:r>
              <a:rPr b="1" kern="0" spc="-45" dirty="0">
                <a:solidFill>
                  <a:sysClr val="windowText" lastClr="000000"/>
                </a:solidFill>
                <a:latin typeface="Segoe UI"/>
                <a:cs typeface="Segoe UI"/>
              </a:rPr>
              <a:t> </a:t>
            </a:r>
            <a:r>
              <a:rPr b="1" kern="0" dirty="0">
                <a:solidFill>
                  <a:sysClr val="windowText" lastClr="000000"/>
                </a:solidFill>
                <a:latin typeface="Segoe UI"/>
                <a:cs typeface="Segoe UI"/>
              </a:rPr>
              <a:t>tests</a:t>
            </a:r>
            <a:r>
              <a:rPr b="1" kern="0" spc="-30" dirty="0">
                <a:solidFill>
                  <a:sysClr val="windowText" lastClr="000000"/>
                </a:solidFill>
                <a:latin typeface="Segoe UI"/>
                <a:cs typeface="Segoe UI"/>
              </a:rPr>
              <a:t> </a:t>
            </a:r>
            <a:r>
              <a:rPr b="1" kern="0" dirty="0">
                <a:solidFill>
                  <a:sysClr val="windowText" lastClr="000000"/>
                </a:solidFill>
                <a:latin typeface="Segoe UI"/>
                <a:cs typeface="Segoe UI"/>
              </a:rPr>
              <a:t>d’étanchéité</a:t>
            </a:r>
            <a:r>
              <a:rPr b="1" kern="0" spc="-35" dirty="0">
                <a:solidFill>
                  <a:sysClr val="windowText" lastClr="000000"/>
                </a:solidFill>
                <a:latin typeface="Segoe UI"/>
                <a:cs typeface="Segoe UI"/>
              </a:rPr>
              <a:t> </a:t>
            </a:r>
            <a:r>
              <a:rPr kern="0" dirty="0">
                <a:solidFill>
                  <a:sysClr val="windowText" lastClr="000000"/>
                </a:solidFill>
                <a:latin typeface="Segoe UI"/>
                <a:cs typeface="Segoe UI"/>
              </a:rPr>
              <a:t>à</a:t>
            </a:r>
            <a:r>
              <a:rPr kern="0" spc="-45" dirty="0">
                <a:solidFill>
                  <a:sysClr val="windowText" lastClr="000000"/>
                </a:solidFill>
                <a:latin typeface="Segoe UI"/>
                <a:cs typeface="Segoe UI"/>
              </a:rPr>
              <a:t> </a:t>
            </a:r>
            <a:r>
              <a:rPr kern="0" spc="-10" dirty="0">
                <a:solidFill>
                  <a:sysClr val="windowText" lastClr="000000"/>
                </a:solidFill>
                <a:latin typeface="Segoe UI"/>
                <a:cs typeface="Segoe UI"/>
              </a:rPr>
              <a:t>l’air</a:t>
            </a:r>
            <a:r>
              <a:rPr kern="0" spc="-30" dirty="0">
                <a:solidFill>
                  <a:sysClr val="windowText" lastClr="000000"/>
                </a:solidFill>
                <a:latin typeface="Segoe UI"/>
                <a:cs typeface="Segoe UI"/>
              </a:rPr>
              <a:t> </a:t>
            </a:r>
            <a:r>
              <a:rPr kern="0" dirty="0">
                <a:solidFill>
                  <a:sysClr val="windowText" lastClr="000000"/>
                </a:solidFill>
                <a:latin typeface="Segoe UI"/>
                <a:cs typeface="Segoe UI"/>
              </a:rPr>
              <a:t>prévus</a:t>
            </a:r>
            <a:r>
              <a:rPr kern="0" spc="-35" dirty="0">
                <a:solidFill>
                  <a:sysClr val="windowText" lastClr="000000"/>
                </a:solidFill>
                <a:latin typeface="Segoe UI"/>
                <a:cs typeface="Segoe UI"/>
              </a:rPr>
              <a:t> </a:t>
            </a:r>
            <a:r>
              <a:rPr kern="0" dirty="0">
                <a:solidFill>
                  <a:sysClr val="windowText" lastClr="000000"/>
                </a:solidFill>
                <a:latin typeface="Segoe UI"/>
                <a:cs typeface="Segoe UI"/>
              </a:rPr>
              <a:t>au</a:t>
            </a:r>
            <a:r>
              <a:rPr kern="0" spc="-50" dirty="0">
                <a:solidFill>
                  <a:sysClr val="windowText" lastClr="000000"/>
                </a:solidFill>
                <a:latin typeface="Segoe UI"/>
                <a:cs typeface="Segoe UI"/>
              </a:rPr>
              <a:t> </a:t>
            </a:r>
            <a:r>
              <a:rPr kern="0" spc="-10" dirty="0">
                <a:solidFill>
                  <a:sysClr val="windowText" lastClr="000000"/>
                </a:solidFill>
                <a:latin typeface="Segoe UI"/>
                <a:cs typeface="Segoe UI"/>
              </a:rPr>
              <a:t>contrat. </a:t>
            </a:r>
            <a:r>
              <a:rPr kern="0" dirty="0">
                <a:solidFill>
                  <a:sysClr val="windowText" lastClr="000000"/>
                </a:solidFill>
                <a:latin typeface="Segoe UI"/>
                <a:cs typeface="Segoe UI"/>
              </a:rPr>
              <a:t>Résultat</a:t>
            </a:r>
            <a:r>
              <a:rPr kern="0" spc="15" dirty="0">
                <a:solidFill>
                  <a:sysClr val="windowText" lastClr="000000"/>
                </a:solidFill>
                <a:latin typeface="Segoe UI"/>
                <a:cs typeface="Segoe UI"/>
              </a:rPr>
              <a:t> </a:t>
            </a:r>
            <a:r>
              <a:rPr kern="0" dirty="0">
                <a:solidFill>
                  <a:sysClr val="windowText" lastClr="000000"/>
                </a:solidFill>
                <a:latin typeface="Segoe UI"/>
                <a:cs typeface="Segoe UI"/>
              </a:rPr>
              <a:t>:</a:t>
            </a:r>
            <a:r>
              <a:rPr kern="0" spc="20" dirty="0">
                <a:solidFill>
                  <a:sysClr val="windowText" lastClr="000000"/>
                </a:solidFill>
                <a:latin typeface="Segoe UI"/>
                <a:cs typeface="Segoe UI"/>
              </a:rPr>
              <a:t> </a:t>
            </a:r>
            <a:r>
              <a:rPr kern="0" dirty="0">
                <a:solidFill>
                  <a:sysClr val="windowText" lastClr="000000"/>
                </a:solidFill>
                <a:latin typeface="Segoe UI"/>
                <a:cs typeface="Segoe UI"/>
              </a:rPr>
              <a:t>des</a:t>
            </a:r>
            <a:r>
              <a:rPr kern="0" spc="15" dirty="0">
                <a:solidFill>
                  <a:sysClr val="windowText" lastClr="000000"/>
                </a:solidFill>
                <a:latin typeface="Segoe UI"/>
                <a:cs typeface="Segoe UI"/>
              </a:rPr>
              <a:t> </a:t>
            </a:r>
            <a:r>
              <a:rPr kern="0" dirty="0">
                <a:solidFill>
                  <a:sysClr val="windowText" lastClr="000000"/>
                </a:solidFill>
                <a:latin typeface="Segoe UI"/>
                <a:cs typeface="Segoe UI"/>
              </a:rPr>
              <a:t>courants</a:t>
            </a:r>
            <a:r>
              <a:rPr kern="0" spc="15" dirty="0">
                <a:solidFill>
                  <a:sysClr val="windowText" lastClr="000000"/>
                </a:solidFill>
                <a:latin typeface="Segoe UI"/>
                <a:cs typeface="Segoe UI"/>
              </a:rPr>
              <a:t> </a:t>
            </a:r>
            <a:r>
              <a:rPr kern="0" dirty="0">
                <a:solidFill>
                  <a:sysClr val="windowText" lastClr="000000"/>
                </a:solidFill>
                <a:latin typeface="Segoe UI"/>
                <a:cs typeface="Segoe UI"/>
              </a:rPr>
              <a:t>d’air</a:t>
            </a:r>
            <a:r>
              <a:rPr kern="0" spc="20" dirty="0">
                <a:solidFill>
                  <a:sysClr val="windowText" lastClr="000000"/>
                </a:solidFill>
                <a:latin typeface="Segoe UI"/>
                <a:cs typeface="Segoe UI"/>
              </a:rPr>
              <a:t> </a:t>
            </a:r>
            <a:r>
              <a:rPr kern="0" dirty="0">
                <a:solidFill>
                  <a:sysClr val="windowText" lastClr="000000"/>
                </a:solidFill>
                <a:latin typeface="Segoe UI"/>
                <a:cs typeface="Segoe UI"/>
              </a:rPr>
              <a:t>dignes</a:t>
            </a:r>
            <a:r>
              <a:rPr kern="0" spc="30" dirty="0">
                <a:solidFill>
                  <a:sysClr val="windowText" lastClr="000000"/>
                </a:solidFill>
                <a:latin typeface="Segoe UI"/>
                <a:cs typeface="Segoe UI"/>
              </a:rPr>
              <a:t> </a:t>
            </a:r>
            <a:r>
              <a:rPr kern="0" dirty="0">
                <a:solidFill>
                  <a:sysClr val="windowText" lastClr="000000"/>
                </a:solidFill>
                <a:latin typeface="Segoe UI"/>
                <a:cs typeface="Segoe UI"/>
              </a:rPr>
              <a:t>d’un</a:t>
            </a:r>
            <a:r>
              <a:rPr kern="0" spc="30" dirty="0">
                <a:solidFill>
                  <a:sysClr val="windowText" lastClr="000000"/>
                </a:solidFill>
                <a:latin typeface="Segoe UI"/>
                <a:cs typeface="Segoe UI"/>
              </a:rPr>
              <a:t> </a:t>
            </a:r>
            <a:r>
              <a:rPr kern="0" dirty="0">
                <a:solidFill>
                  <a:sysClr val="windowText" lastClr="000000"/>
                </a:solidFill>
                <a:latin typeface="Segoe UI"/>
                <a:cs typeface="Segoe UI"/>
              </a:rPr>
              <a:t>château</a:t>
            </a:r>
            <a:r>
              <a:rPr kern="0" spc="25" dirty="0">
                <a:solidFill>
                  <a:sysClr val="windowText" lastClr="000000"/>
                </a:solidFill>
                <a:latin typeface="Segoe UI"/>
                <a:cs typeface="Segoe UI"/>
              </a:rPr>
              <a:t> </a:t>
            </a:r>
            <a:r>
              <a:rPr kern="0" dirty="0">
                <a:solidFill>
                  <a:sysClr val="windowText" lastClr="000000"/>
                </a:solidFill>
                <a:latin typeface="Segoe UI"/>
                <a:cs typeface="Segoe UI"/>
              </a:rPr>
              <a:t>et</a:t>
            </a:r>
            <a:r>
              <a:rPr kern="0" spc="15" dirty="0">
                <a:solidFill>
                  <a:sysClr val="windowText" lastClr="000000"/>
                </a:solidFill>
                <a:latin typeface="Segoe UI"/>
                <a:cs typeface="Segoe UI"/>
              </a:rPr>
              <a:t> </a:t>
            </a:r>
            <a:r>
              <a:rPr kern="0" dirty="0">
                <a:solidFill>
                  <a:sysClr val="windowText" lastClr="000000"/>
                </a:solidFill>
                <a:latin typeface="Segoe UI"/>
                <a:cs typeface="Segoe UI"/>
              </a:rPr>
              <a:t>une</a:t>
            </a:r>
            <a:r>
              <a:rPr kern="0" spc="10" dirty="0">
                <a:solidFill>
                  <a:sysClr val="windowText" lastClr="000000"/>
                </a:solidFill>
                <a:latin typeface="Segoe UI"/>
                <a:cs typeface="Segoe UI"/>
              </a:rPr>
              <a:t> </a:t>
            </a:r>
            <a:r>
              <a:rPr kern="0" dirty="0">
                <a:solidFill>
                  <a:sysClr val="windowText" lastClr="000000"/>
                </a:solidFill>
                <a:latin typeface="Segoe UI"/>
                <a:cs typeface="Segoe UI"/>
              </a:rPr>
              <a:t>facture</a:t>
            </a:r>
            <a:r>
              <a:rPr kern="0" spc="20" dirty="0">
                <a:solidFill>
                  <a:sysClr val="windowText" lastClr="000000"/>
                </a:solidFill>
                <a:latin typeface="Segoe UI"/>
                <a:cs typeface="Segoe UI"/>
              </a:rPr>
              <a:t> </a:t>
            </a:r>
            <a:r>
              <a:rPr kern="0" dirty="0">
                <a:solidFill>
                  <a:sysClr val="windowText" lastClr="000000"/>
                </a:solidFill>
                <a:latin typeface="Segoe UI"/>
                <a:cs typeface="Segoe UI"/>
              </a:rPr>
              <a:t>de</a:t>
            </a:r>
            <a:r>
              <a:rPr kern="0" spc="25" dirty="0">
                <a:solidFill>
                  <a:sysClr val="windowText" lastClr="000000"/>
                </a:solidFill>
                <a:latin typeface="Segoe UI"/>
                <a:cs typeface="Segoe UI"/>
              </a:rPr>
              <a:t> </a:t>
            </a:r>
            <a:r>
              <a:rPr kern="0" dirty="0">
                <a:solidFill>
                  <a:sysClr val="windowText" lastClr="000000"/>
                </a:solidFill>
                <a:latin typeface="Segoe UI"/>
                <a:cs typeface="Segoe UI"/>
              </a:rPr>
              <a:t>chauffage</a:t>
            </a:r>
            <a:r>
              <a:rPr kern="0" spc="15" dirty="0">
                <a:solidFill>
                  <a:sysClr val="windowText" lastClr="000000"/>
                </a:solidFill>
                <a:latin typeface="Segoe UI"/>
                <a:cs typeface="Segoe UI"/>
              </a:rPr>
              <a:t> </a:t>
            </a:r>
            <a:r>
              <a:rPr kern="0" dirty="0">
                <a:solidFill>
                  <a:sysClr val="windowText" lastClr="000000"/>
                </a:solidFill>
                <a:latin typeface="Segoe UI"/>
                <a:cs typeface="Segoe UI"/>
              </a:rPr>
              <a:t>dantesque.</a:t>
            </a:r>
            <a:r>
              <a:rPr kern="0" spc="15" dirty="0">
                <a:solidFill>
                  <a:sysClr val="windowText" lastClr="000000"/>
                </a:solidFill>
                <a:latin typeface="Segoe UI"/>
                <a:cs typeface="Segoe UI"/>
              </a:rPr>
              <a:t> </a:t>
            </a:r>
            <a:r>
              <a:rPr kern="0" spc="-10" dirty="0">
                <a:solidFill>
                  <a:sysClr val="windowText" lastClr="000000"/>
                </a:solidFill>
                <a:latin typeface="Segoe UI"/>
                <a:cs typeface="Segoe UI"/>
              </a:rPr>
              <a:t>L’acheteur</a:t>
            </a:r>
            <a:r>
              <a:rPr kern="0" spc="25" dirty="0">
                <a:solidFill>
                  <a:sysClr val="windowText" lastClr="000000"/>
                </a:solidFill>
                <a:latin typeface="Segoe UI"/>
                <a:cs typeface="Segoe UI"/>
              </a:rPr>
              <a:t> </a:t>
            </a:r>
            <a:r>
              <a:rPr kern="0" dirty="0">
                <a:solidFill>
                  <a:sysClr val="windowText" lastClr="000000"/>
                </a:solidFill>
                <a:latin typeface="Segoe UI"/>
                <a:cs typeface="Segoe UI"/>
              </a:rPr>
              <a:t>demande</a:t>
            </a:r>
            <a:r>
              <a:rPr kern="0" spc="20" dirty="0">
                <a:solidFill>
                  <a:sysClr val="windowText" lastClr="000000"/>
                </a:solidFill>
                <a:latin typeface="Segoe UI"/>
                <a:cs typeface="Segoe UI"/>
              </a:rPr>
              <a:t> </a:t>
            </a:r>
            <a:r>
              <a:rPr kern="0" dirty="0">
                <a:solidFill>
                  <a:sysClr val="windowText" lastClr="000000"/>
                </a:solidFill>
                <a:latin typeface="Segoe UI"/>
                <a:cs typeface="Segoe UI"/>
              </a:rPr>
              <a:t>à</a:t>
            </a:r>
            <a:r>
              <a:rPr kern="0" spc="15" dirty="0">
                <a:solidFill>
                  <a:sysClr val="windowText" lastClr="000000"/>
                </a:solidFill>
                <a:latin typeface="Segoe UI"/>
                <a:cs typeface="Segoe UI"/>
              </a:rPr>
              <a:t> </a:t>
            </a:r>
            <a:r>
              <a:rPr kern="0" spc="-10" dirty="0">
                <a:solidFill>
                  <a:sysClr val="windowText" lastClr="000000"/>
                </a:solidFill>
                <a:latin typeface="Segoe UI"/>
                <a:cs typeface="Segoe UI"/>
              </a:rPr>
              <a:t>faire</a:t>
            </a:r>
            <a:endParaRPr kern="0" dirty="0">
              <a:solidFill>
                <a:sysClr val="windowText" lastClr="000000"/>
              </a:solidFill>
              <a:latin typeface="Segoe UI"/>
              <a:cs typeface="Segoe UI"/>
            </a:endParaRPr>
          </a:p>
          <a:p>
            <a:pPr marL="12700" fontAlgn="auto">
              <a:spcBef>
                <a:spcPts val="0"/>
              </a:spcBef>
              <a:spcAft>
                <a:spcPts val="0"/>
              </a:spcAft>
            </a:pPr>
            <a:r>
              <a:rPr kern="0" dirty="0">
                <a:solidFill>
                  <a:sysClr val="windowText" lastClr="000000"/>
                </a:solidFill>
                <a:latin typeface="Segoe UI"/>
                <a:cs typeface="Segoe UI"/>
              </a:rPr>
              <a:t>jouer</a:t>
            </a:r>
            <a:r>
              <a:rPr kern="0" spc="-60" dirty="0">
                <a:solidFill>
                  <a:sysClr val="windowText" lastClr="000000"/>
                </a:solidFill>
                <a:latin typeface="Segoe UI"/>
                <a:cs typeface="Segoe UI"/>
              </a:rPr>
              <a:t> </a:t>
            </a:r>
            <a:r>
              <a:rPr kern="0" dirty="0">
                <a:solidFill>
                  <a:sysClr val="windowText" lastClr="000000"/>
                </a:solidFill>
                <a:latin typeface="Segoe UI"/>
                <a:cs typeface="Segoe UI"/>
              </a:rPr>
              <a:t>la</a:t>
            </a:r>
            <a:r>
              <a:rPr kern="0" spc="-45" dirty="0">
                <a:solidFill>
                  <a:sysClr val="windowText" lastClr="000000"/>
                </a:solidFill>
                <a:latin typeface="Segoe UI"/>
                <a:cs typeface="Segoe UI"/>
              </a:rPr>
              <a:t> </a:t>
            </a:r>
            <a:r>
              <a:rPr kern="0" dirty="0">
                <a:solidFill>
                  <a:sysClr val="windowText" lastClr="000000"/>
                </a:solidFill>
                <a:latin typeface="Segoe UI"/>
                <a:cs typeface="Segoe UI"/>
              </a:rPr>
              <a:t>garantie</a:t>
            </a:r>
            <a:r>
              <a:rPr kern="0" spc="-35" dirty="0">
                <a:solidFill>
                  <a:sysClr val="windowText" lastClr="000000"/>
                </a:solidFill>
                <a:latin typeface="Segoe UI"/>
                <a:cs typeface="Segoe UI"/>
              </a:rPr>
              <a:t> </a:t>
            </a:r>
            <a:r>
              <a:rPr kern="0" dirty="0">
                <a:solidFill>
                  <a:sysClr val="windowText" lastClr="000000"/>
                </a:solidFill>
                <a:latin typeface="Segoe UI"/>
                <a:cs typeface="Segoe UI"/>
              </a:rPr>
              <a:t>décennale</a:t>
            </a:r>
            <a:r>
              <a:rPr kern="0" spc="-50" dirty="0">
                <a:solidFill>
                  <a:sysClr val="windowText" lastClr="000000"/>
                </a:solidFill>
                <a:latin typeface="Segoe UI"/>
                <a:cs typeface="Segoe UI"/>
              </a:rPr>
              <a:t> </a:t>
            </a:r>
            <a:r>
              <a:rPr kern="0" dirty="0">
                <a:solidFill>
                  <a:sysClr val="windowText" lastClr="000000"/>
                </a:solidFill>
                <a:latin typeface="Segoe UI"/>
                <a:cs typeface="Segoe UI"/>
              </a:rPr>
              <a:t>des</a:t>
            </a:r>
            <a:r>
              <a:rPr kern="0" spc="-40" dirty="0">
                <a:solidFill>
                  <a:sysClr val="windowText" lastClr="000000"/>
                </a:solidFill>
                <a:latin typeface="Segoe UI"/>
                <a:cs typeface="Segoe UI"/>
              </a:rPr>
              <a:t> </a:t>
            </a:r>
            <a:r>
              <a:rPr kern="0" dirty="0">
                <a:solidFill>
                  <a:sysClr val="windowText" lastClr="000000"/>
                </a:solidFill>
                <a:latin typeface="Segoe UI"/>
                <a:cs typeface="Segoe UI"/>
              </a:rPr>
              <a:t>entreprises</a:t>
            </a:r>
            <a:r>
              <a:rPr kern="0" spc="-35" dirty="0">
                <a:solidFill>
                  <a:sysClr val="windowText" lastClr="000000"/>
                </a:solidFill>
                <a:latin typeface="Segoe UI"/>
                <a:cs typeface="Segoe UI"/>
              </a:rPr>
              <a:t> </a:t>
            </a:r>
            <a:r>
              <a:rPr kern="0" dirty="0">
                <a:solidFill>
                  <a:sysClr val="windowText" lastClr="000000"/>
                </a:solidFill>
                <a:latin typeface="Segoe UI"/>
                <a:cs typeface="Segoe UI"/>
              </a:rPr>
              <a:t>de</a:t>
            </a:r>
            <a:r>
              <a:rPr kern="0" spc="-45" dirty="0">
                <a:solidFill>
                  <a:sysClr val="windowText" lastClr="000000"/>
                </a:solidFill>
                <a:latin typeface="Segoe UI"/>
                <a:cs typeface="Segoe UI"/>
              </a:rPr>
              <a:t> </a:t>
            </a:r>
            <a:r>
              <a:rPr kern="0" dirty="0">
                <a:solidFill>
                  <a:sysClr val="windowText" lastClr="000000"/>
                </a:solidFill>
                <a:latin typeface="Segoe UI"/>
                <a:cs typeface="Segoe UI"/>
              </a:rPr>
              <a:t>travaux</a:t>
            </a:r>
            <a:r>
              <a:rPr kern="0" spc="-50" dirty="0">
                <a:solidFill>
                  <a:sysClr val="windowText" lastClr="000000"/>
                </a:solidFill>
                <a:latin typeface="Segoe UI"/>
                <a:cs typeface="Segoe UI"/>
              </a:rPr>
              <a:t> …</a:t>
            </a:r>
            <a:endParaRPr kern="0" dirty="0">
              <a:solidFill>
                <a:sysClr val="windowText" lastClr="000000"/>
              </a:solidFill>
              <a:latin typeface="Segoe UI"/>
              <a:cs typeface="Segoe UI"/>
            </a:endParaRPr>
          </a:p>
          <a:p>
            <a:pPr marL="12700" marR="5080" algn="just" fontAlgn="auto">
              <a:spcBef>
                <a:spcPts val="1800"/>
              </a:spcBef>
              <a:spcAft>
                <a:spcPts val="0"/>
              </a:spcAft>
            </a:pPr>
            <a:r>
              <a:rPr kern="0" dirty="0">
                <a:solidFill>
                  <a:sysClr val="windowText" lastClr="000000"/>
                </a:solidFill>
                <a:latin typeface="Segoe UI"/>
                <a:cs typeface="Segoe UI"/>
              </a:rPr>
              <a:t>Le</a:t>
            </a:r>
            <a:r>
              <a:rPr kern="0" spc="355" dirty="0">
                <a:solidFill>
                  <a:sysClr val="windowText" lastClr="000000"/>
                </a:solidFill>
                <a:latin typeface="Segoe UI"/>
                <a:cs typeface="Segoe UI"/>
              </a:rPr>
              <a:t> </a:t>
            </a:r>
            <a:r>
              <a:rPr kern="0" dirty="0">
                <a:solidFill>
                  <a:sysClr val="windowText" lastClr="000000"/>
                </a:solidFill>
                <a:latin typeface="Segoe UI"/>
                <a:cs typeface="Segoe UI"/>
              </a:rPr>
              <a:t>juge</a:t>
            </a:r>
            <a:r>
              <a:rPr kern="0" spc="360" dirty="0">
                <a:solidFill>
                  <a:sysClr val="windowText" lastClr="000000"/>
                </a:solidFill>
                <a:latin typeface="Segoe UI"/>
                <a:cs typeface="Segoe UI"/>
              </a:rPr>
              <a:t> </a:t>
            </a:r>
            <a:r>
              <a:rPr kern="0" dirty="0">
                <a:solidFill>
                  <a:sysClr val="windowText" lastClr="000000"/>
                </a:solidFill>
                <a:latin typeface="Segoe UI"/>
                <a:cs typeface="Segoe UI"/>
              </a:rPr>
              <a:t>rappelle</a:t>
            </a:r>
            <a:r>
              <a:rPr kern="0" spc="355" dirty="0">
                <a:solidFill>
                  <a:sysClr val="windowText" lastClr="000000"/>
                </a:solidFill>
                <a:latin typeface="Segoe UI"/>
                <a:cs typeface="Segoe UI"/>
              </a:rPr>
              <a:t> </a:t>
            </a:r>
            <a:r>
              <a:rPr kern="0" dirty="0">
                <a:solidFill>
                  <a:sysClr val="windowText" lastClr="000000"/>
                </a:solidFill>
                <a:latin typeface="Segoe UI"/>
                <a:cs typeface="Segoe UI"/>
              </a:rPr>
              <a:t>la</a:t>
            </a:r>
            <a:r>
              <a:rPr kern="0" spc="360" dirty="0">
                <a:solidFill>
                  <a:sysClr val="windowText" lastClr="000000"/>
                </a:solidFill>
                <a:latin typeface="Segoe UI"/>
                <a:cs typeface="Segoe UI"/>
              </a:rPr>
              <a:t> </a:t>
            </a:r>
            <a:r>
              <a:rPr kern="0" dirty="0">
                <a:solidFill>
                  <a:sysClr val="windowText" lastClr="000000"/>
                </a:solidFill>
                <a:latin typeface="Segoe UI"/>
                <a:cs typeface="Segoe UI"/>
              </a:rPr>
              <a:t>notion</a:t>
            </a:r>
            <a:r>
              <a:rPr kern="0" spc="350" dirty="0">
                <a:solidFill>
                  <a:sysClr val="windowText" lastClr="000000"/>
                </a:solidFill>
                <a:latin typeface="Segoe UI"/>
                <a:cs typeface="Segoe UI"/>
              </a:rPr>
              <a:t> </a:t>
            </a:r>
            <a:r>
              <a:rPr kern="0" dirty="0">
                <a:solidFill>
                  <a:sysClr val="windowText" lastClr="000000"/>
                </a:solidFill>
                <a:latin typeface="Segoe UI"/>
                <a:cs typeface="Segoe UI"/>
              </a:rPr>
              <a:t>de</a:t>
            </a:r>
            <a:r>
              <a:rPr kern="0" spc="360" dirty="0">
                <a:solidFill>
                  <a:sysClr val="windowText" lastClr="000000"/>
                </a:solidFill>
                <a:latin typeface="Segoe UI"/>
                <a:cs typeface="Segoe UI"/>
              </a:rPr>
              <a:t> </a:t>
            </a:r>
            <a:r>
              <a:rPr kern="0" dirty="0">
                <a:solidFill>
                  <a:sysClr val="windowText" lastClr="000000"/>
                </a:solidFill>
                <a:latin typeface="Segoe UI"/>
                <a:cs typeface="Segoe UI"/>
              </a:rPr>
              <a:t>maître</a:t>
            </a:r>
            <a:r>
              <a:rPr kern="0" spc="355" dirty="0">
                <a:solidFill>
                  <a:sysClr val="windowText" lastClr="000000"/>
                </a:solidFill>
                <a:latin typeface="Segoe UI"/>
                <a:cs typeface="Segoe UI"/>
              </a:rPr>
              <a:t> </a:t>
            </a:r>
            <a:r>
              <a:rPr kern="0" dirty="0">
                <a:solidFill>
                  <a:sysClr val="windowText" lastClr="000000"/>
                </a:solidFill>
                <a:latin typeface="Segoe UI"/>
                <a:cs typeface="Segoe UI"/>
              </a:rPr>
              <a:t>d’ouvrage</a:t>
            </a:r>
            <a:r>
              <a:rPr kern="0" spc="360" dirty="0">
                <a:solidFill>
                  <a:sysClr val="windowText" lastClr="000000"/>
                </a:solidFill>
                <a:latin typeface="Segoe UI"/>
                <a:cs typeface="Segoe UI"/>
              </a:rPr>
              <a:t> </a:t>
            </a:r>
            <a:r>
              <a:rPr kern="0" dirty="0">
                <a:solidFill>
                  <a:sysClr val="windowText" lastClr="000000"/>
                </a:solidFill>
                <a:latin typeface="Segoe UI"/>
                <a:cs typeface="Segoe UI"/>
              </a:rPr>
              <a:t>«</a:t>
            </a:r>
            <a:r>
              <a:rPr kern="0" spc="360" dirty="0">
                <a:solidFill>
                  <a:sysClr val="windowText" lastClr="000000"/>
                </a:solidFill>
                <a:latin typeface="Segoe UI"/>
                <a:cs typeface="Segoe UI"/>
              </a:rPr>
              <a:t> </a:t>
            </a:r>
            <a:r>
              <a:rPr i="1" kern="0" dirty="0">
                <a:solidFill>
                  <a:sysClr val="windowText" lastClr="000000"/>
                </a:solidFill>
                <a:latin typeface="Segoe UI"/>
                <a:cs typeface="Segoe UI"/>
              </a:rPr>
              <a:t>normalement</a:t>
            </a:r>
            <a:r>
              <a:rPr i="1" kern="0" spc="370" dirty="0">
                <a:solidFill>
                  <a:sysClr val="windowText" lastClr="000000"/>
                </a:solidFill>
                <a:latin typeface="Segoe UI"/>
                <a:cs typeface="Segoe UI"/>
              </a:rPr>
              <a:t> </a:t>
            </a:r>
            <a:r>
              <a:rPr i="1" kern="0" dirty="0">
                <a:solidFill>
                  <a:sysClr val="windowText" lastClr="000000"/>
                </a:solidFill>
                <a:latin typeface="Segoe UI"/>
                <a:cs typeface="Segoe UI"/>
              </a:rPr>
              <a:t>précautionneux</a:t>
            </a:r>
            <a:r>
              <a:rPr i="1" kern="0" spc="365" dirty="0">
                <a:solidFill>
                  <a:sysClr val="windowText" lastClr="000000"/>
                </a:solidFill>
                <a:latin typeface="Segoe UI"/>
                <a:cs typeface="Segoe UI"/>
              </a:rPr>
              <a:t> </a:t>
            </a:r>
            <a:r>
              <a:rPr i="1" kern="0" dirty="0">
                <a:solidFill>
                  <a:sysClr val="windowText" lastClr="000000"/>
                </a:solidFill>
                <a:latin typeface="Segoe UI"/>
                <a:cs typeface="Segoe UI"/>
              </a:rPr>
              <a:t>»</a:t>
            </a:r>
            <a:r>
              <a:rPr i="1" kern="0" spc="370" dirty="0">
                <a:solidFill>
                  <a:sysClr val="windowText" lastClr="000000"/>
                </a:solidFill>
                <a:latin typeface="Segoe UI"/>
                <a:cs typeface="Segoe UI"/>
              </a:rPr>
              <a:t> </a:t>
            </a:r>
            <a:r>
              <a:rPr kern="0" dirty="0">
                <a:solidFill>
                  <a:sysClr val="windowText" lastClr="000000"/>
                </a:solidFill>
                <a:latin typeface="Segoe UI"/>
                <a:cs typeface="Segoe UI"/>
              </a:rPr>
              <a:t>devant</a:t>
            </a:r>
            <a:r>
              <a:rPr kern="0" spc="365" dirty="0">
                <a:solidFill>
                  <a:sysClr val="windowText" lastClr="000000"/>
                </a:solidFill>
                <a:latin typeface="Segoe UI"/>
                <a:cs typeface="Segoe UI"/>
              </a:rPr>
              <a:t> </a:t>
            </a:r>
            <a:r>
              <a:rPr kern="0" dirty="0">
                <a:solidFill>
                  <a:sysClr val="windowText" lastClr="000000"/>
                </a:solidFill>
                <a:latin typeface="Segoe UI"/>
                <a:cs typeface="Segoe UI"/>
              </a:rPr>
              <a:t>prendre</a:t>
            </a:r>
            <a:r>
              <a:rPr kern="0" spc="355" dirty="0">
                <a:solidFill>
                  <a:sysClr val="windowText" lastClr="000000"/>
                </a:solidFill>
                <a:latin typeface="Segoe UI"/>
                <a:cs typeface="Segoe UI"/>
              </a:rPr>
              <a:t> </a:t>
            </a:r>
            <a:r>
              <a:rPr kern="0" dirty="0">
                <a:solidFill>
                  <a:sysClr val="windowText" lastClr="000000"/>
                </a:solidFill>
                <a:latin typeface="Segoe UI"/>
                <a:cs typeface="Segoe UI"/>
              </a:rPr>
              <a:t>à</a:t>
            </a:r>
            <a:r>
              <a:rPr kern="0" spc="335" dirty="0">
                <a:solidFill>
                  <a:sysClr val="windowText" lastClr="000000"/>
                </a:solidFill>
                <a:latin typeface="Segoe UI"/>
                <a:cs typeface="Segoe UI"/>
              </a:rPr>
              <a:t> </a:t>
            </a:r>
            <a:r>
              <a:rPr kern="0" dirty="0">
                <a:solidFill>
                  <a:sysClr val="windowText" lastClr="000000"/>
                </a:solidFill>
                <a:latin typeface="Segoe UI"/>
                <a:cs typeface="Segoe UI"/>
              </a:rPr>
              <a:t>minima</a:t>
            </a:r>
            <a:r>
              <a:rPr kern="0" spc="350" dirty="0">
                <a:solidFill>
                  <a:sysClr val="windowText" lastClr="000000"/>
                </a:solidFill>
                <a:latin typeface="Segoe UI"/>
                <a:cs typeface="Segoe UI"/>
              </a:rPr>
              <a:t> </a:t>
            </a:r>
            <a:r>
              <a:rPr kern="0" spc="-25" dirty="0">
                <a:solidFill>
                  <a:sysClr val="windowText" lastClr="000000"/>
                </a:solidFill>
                <a:latin typeface="Segoe UI"/>
                <a:cs typeface="Segoe UI"/>
              </a:rPr>
              <a:t>les </a:t>
            </a:r>
            <a:r>
              <a:rPr kern="0" dirty="0">
                <a:solidFill>
                  <a:sysClr val="windowText" lastClr="000000"/>
                </a:solidFill>
                <a:latin typeface="Segoe UI"/>
                <a:cs typeface="Segoe UI"/>
              </a:rPr>
              <a:t>mesures</a:t>
            </a:r>
            <a:r>
              <a:rPr kern="0" spc="220" dirty="0">
                <a:solidFill>
                  <a:sysClr val="windowText" lastClr="000000"/>
                </a:solidFill>
                <a:latin typeface="Segoe UI"/>
                <a:cs typeface="Segoe UI"/>
              </a:rPr>
              <a:t> </a:t>
            </a:r>
            <a:r>
              <a:rPr kern="0" dirty="0">
                <a:solidFill>
                  <a:sysClr val="windowText" lastClr="000000"/>
                </a:solidFill>
                <a:latin typeface="Segoe UI"/>
                <a:cs typeface="Segoe UI"/>
              </a:rPr>
              <a:t>de</a:t>
            </a:r>
            <a:r>
              <a:rPr kern="0" spc="210" dirty="0">
                <a:solidFill>
                  <a:sysClr val="windowText" lastClr="000000"/>
                </a:solidFill>
                <a:latin typeface="Segoe UI"/>
                <a:cs typeface="Segoe UI"/>
              </a:rPr>
              <a:t> </a:t>
            </a:r>
            <a:r>
              <a:rPr kern="0" dirty="0">
                <a:solidFill>
                  <a:sysClr val="windowText" lastClr="000000"/>
                </a:solidFill>
                <a:latin typeface="Segoe UI"/>
                <a:cs typeface="Segoe UI"/>
              </a:rPr>
              <a:t>vérification</a:t>
            </a:r>
            <a:r>
              <a:rPr kern="0" spc="210" dirty="0">
                <a:solidFill>
                  <a:sysClr val="windowText" lastClr="000000"/>
                </a:solidFill>
                <a:latin typeface="Segoe UI"/>
                <a:cs typeface="Segoe UI"/>
              </a:rPr>
              <a:t> </a:t>
            </a:r>
            <a:r>
              <a:rPr kern="0" dirty="0">
                <a:solidFill>
                  <a:sysClr val="windowText" lastClr="000000"/>
                </a:solidFill>
                <a:latin typeface="Segoe UI"/>
                <a:cs typeface="Segoe UI"/>
              </a:rPr>
              <a:t>qui</a:t>
            </a:r>
            <a:r>
              <a:rPr kern="0" spc="210" dirty="0">
                <a:solidFill>
                  <a:sysClr val="windowText" lastClr="000000"/>
                </a:solidFill>
                <a:latin typeface="Segoe UI"/>
                <a:cs typeface="Segoe UI"/>
              </a:rPr>
              <a:t> </a:t>
            </a:r>
            <a:r>
              <a:rPr kern="0" dirty="0">
                <a:solidFill>
                  <a:sysClr val="windowText" lastClr="000000"/>
                </a:solidFill>
                <a:latin typeface="Segoe UI"/>
                <a:cs typeface="Segoe UI"/>
              </a:rPr>
              <a:t>s’impose.</a:t>
            </a:r>
            <a:r>
              <a:rPr kern="0" spc="220" dirty="0">
                <a:solidFill>
                  <a:sysClr val="windowText" lastClr="000000"/>
                </a:solidFill>
                <a:latin typeface="Segoe UI"/>
                <a:cs typeface="Segoe UI"/>
              </a:rPr>
              <a:t> </a:t>
            </a:r>
            <a:r>
              <a:rPr kern="0" dirty="0">
                <a:solidFill>
                  <a:sysClr val="windowText" lastClr="000000"/>
                </a:solidFill>
                <a:latin typeface="Segoe UI"/>
                <a:cs typeface="Segoe UI"/>
              </a:rPr>
              <a:t>Il</a:t>
            </a:r>
            <a:r>
              <a:rPr kern="0" spc="215" dirty="0">
                <a:solidFill>
                  <a:sysClr val="windowText" lastClr="000000"/>
                </a:solidFill>
                <a:latin typeface="Segoe UI"/>
                <a:cs typeface="Segoe UI"/>
              </a:rPr>
              <a:t> </a:t>
            </a:r>
            <a:r>
              <a:rPr kern="0" dirty="0">
                <a:solidFill>
                  <a:sysClr val="windowText" lastClr="000000"/>
                </a:solidFill>
                <a:latin typeface="Segoe UI"/>
                <a:cs typeface="Segoe UI"/>
              </a:rPr>
              <a:t>précise</a:t>
            </a:r>
            <a:r>
              <a:rPr kern="0" spc="215" dirty="0">
                <a:solidFill>
                  <a:sysClr val="windowText" lastClr="000000"/>
                </a:solidFill>
                <a:latin typeface="Segoe UI"/>
                <a:cs typeface="Segoe UI"/>
              </a:rPr>
              <a:t> </a:t>
            </a:r>
            <a:r>
              <a:rPr kern="0" dirty="0">
                <a:solidFill>
                  <a:sysClr val="windowText" lastClr="000000"/>
                </a:solidFill>
                <a:latin typeface="Segoe UI"/>
                <a:cs typeface="Segoe UI"/>
              </a:rPr>
              <a:t>que</a:t>
            </a:r>
            <a:r>
              <a:rPr kern="0" spc="210" dirty="0">
                <a:solidFill>
                  <a:sysClr val="windowText" lastClr="000000"/>
                </a:solidFill>
                <a:latin typeface="Segoe UI"/>
                <a:cs typeface="Segoe UI"/>
              </a:rPr>
              <a:t> </a:t>
            </a:r>
            <a:r>
              <a:rPr b="1" kern="0" dirty="0">
                <a:solidFill>
                  <a:sysClr val="windowText" lastClr="000000"/>
                </a:solidFill>
                <a:latin typeface="Segoe UI"/>
                <a:cs typeface="Segoe UI"/>
              </a:rPr>
              <a:t>s’abstenir</a:t>
            </a:r>
            <a:r>
              <a:rPr b="1" kern="0" spc="220" dirty="0">
                <a:solidFill>
                  <a:sysClr val="windowText" lastClr="000000"/>
                </a:solidFill>
                <a:latin typeface="Segoe UI"/>
                <a:cs typeface="Segoe UI"/>
              </a:rPr>
              <a:t> </a:t>
            </a:r>
            <a:r>
              <a:rPr b="1" kern="0" dirty="0">
                <a:solidFill>
                  <a:sysClr val="windowText" lastClr="000000"/>
                </a:solidFill>
                <a:latin typeface="Segoe UI"/>
                <a:cs typeface="Segoe UI"/>
              </a:rPr>
              <a:t>de</a:t>
            </a:r>
            <a:r>
              <a:rPr b="1" kern="0" spc="210" dirty="0">
                <a:solidFill>
                  <a:sysClr val="windowText" lastClr="000000"/>
                </a:solidFill>
                <a:latin typeface="Segoe UI"/>
                <a:cs typeface="Segoe UI"/>
              </a:rPr>
              <a:t> </a:t>
            </a:r>
            <a:r>
              <a:rPr b="1" kern="0" dirty="0">
                <a:solidFill>
                  <a:sysClr val="windowText" lastClr="000000"/>
                </a:solidFill>
                <a:latin typeface="Segoe UI"/>
                <a:cs typeface="Segoe UI"/>
              </a:rPr>
              <a:t>réaliser</a:t>
            </a:r>
            <a:r>
              <a:rPr b="1" kern="0" spc="215" dirty="0">
                <a:solidFill>
                  <a:sysClr val="windowText" lastClr="000000"/>
                </a:solidFill>
                <a:latin typeface="Segoe UI"/>
                <a:cs typeface="Segoe UI"/>
              </a:rPr>
              <a:t> </a:t>
            </a:r>
            <a:r>
              <a:rPr b="1" kern="0" dirty="0">
                <a:solidFill>
                  <a:sysClr val="windowText" lastClr="000000"/>
                </a:solidFill>
                <a:latin typeface="Segoe UI"/>
                <a:cs typeface="Segoe UI"/>
              </a:rPr>
              <a:t>les</a:t>
            </a:r>
            <a:r>
              <a:rPr b="1" kern="0" spc="210" dirty="0">
                <a:solidFill>
                  <a:sysClr val="windowText" lastClr="000000"/>
                </a:solidFill>
                <a:latin typeface="Segoe UI"/>
                <a:cs typeface="Segoe UI"/>
              </a:rPr>
              <a:t> </a:t>
            </a:r>
            <a:r>
              <a:rPr b="1" kern="0" dirty="0">
                <a:solidFill>
                  <a:sysClr val="windowText" lastClr="000000"/>
                </a:solidFill>
                <a:latin typeface="Segoe UI"/>
                <a:cs typeface="Segoe UI"/>
              </a:rPr>
              <a:t>tests</a:t>
            </a:r>
            <a:r>
              <a:rPr b="1" kern="0" spc="204" dirty="0">
                <a:solidFill>
                  <a:sysClr val="windowText" lastClr="000000"/>
                </a:solidFill>
                <a:latin typeface="Segoe UI"/>
                <a:cs typeface="Segoe UI"/>
              </a:rPr>
              <a:t> </a:t>
            </a:r>
            <a:r>
              <a:rPr kern="0" dirty="0">
                <a:solidFill>
                  <a:sysClr val="windowText" lastClr="000000"/>
                </a:solidFill>
                <a:latin typeface="Segoe UI"/>
                <a:cs typeface="Segoe UI"/>
              </a:rPr>
              <a:t>d’étanchéité</a:t>
            </a:r>
            <a:r>
              <a:rPr kern="0" spc="200" dirty="0">
                <a:solidFill>
                  <a:sysClr val="windowText" lastClr="000000"/>
                </a:solidFill>
                <a:latin typeface="Segoe UI"/>
                <a:cs typeface="Segoe UI"/>
              </a:rPr>
              <a:t> </a:t>
            </a:r>
            <a:r>
              <a:rPr kern="0" dirty="0">
                <a:solidFill>
                  <a:sysClr val="windowText" lastClr="000000"/>
                </a:solidFill>
                <a:latin typeface="Segoe UI"/>
                <a:cs typeface="Segoe UI"/>
              </a:rPr>
              <a:t>avant</a:t>
            </a:r>
            <a:r>
              <a:rPr kern="0" spc="215" dirty="0">
                <a:solidFill>
                  <a:sysClr val="windowText" lastClr="000000"/>
                </a:solidFill>
                <a:latin typeface="Segoe UI"/>
                <a:cs typeface="Segoe UI"/>
              </a:rPr>
              <a:t> </a:t>
            </a:r>
            <a:r>
              <a:rPr kern="0" spc="-10" dirty="0">
                <a:solidFill>
                  <a:sysClr val="windowText" lastClr="000000"/>
                </a:solidFill>
                <a:latin typeface="Segoe UI"/>
                <a:cs typeface="Segoe UI"/>
              </a:rPr>
              <a:t>réception, </a:t>
            </a:r>
            <a:r>
              <a:rPr b="1" kern="0" dirty="0">
                <a:solidFill>
                  <a:sysClr val="windowText" lastClr="000000"/>
                </a:solidFill>
                <a:latin typeface="Segoe UI"/>
                <a:cs typeface="Segoe UI"/>
              </a:rPr>
              <a:t>alors</a:t>
            </a:r>
            <a:r>
              <a:rPr b="1" kern="0" spc="-50" dirty="0">
                <a:solidFill>
                  <a:sysClr val="windowText" lastClr="000000"/>
                </a:solidFill>
                <a:latin typeface="Segoe UI"/>
                <a:cs typeface="Segoe UI"/>
              </a:rPr>
              <a:t> </a:t>
            </a:r>
            <a:r>
              <a:rPr b="1" kern="0" dirty="0">
                <a:solidFill>
                  <a:sysClr val="windowText" lastClr="000000"/>
                </a:solidFill>
                <a:latin typeface="Segoe UI"/>
                <a:cs typeface="Segoe UI"/>
              </a:rPr>
              <a:t>que</a:t>
            </a:r>
            <a:r>
              <a:rPr b="1" kern="0" spc="-25" dirty="0">
                <a:solidFill>
                  <a:sysClr val="windowText" lastClr="000000"/>
                </a:solidFill>
                <a:latin typeface="Segoe UI"/>
                <a:cs typeface="Segoe UI"/>
              </a:rPr>
              <a:t> </a:t>
            </a:r>
            <a:r>
              <a:rPr b="1" kern="0" dirty="0">
                <a:solidFill>
                  <a:sysClr val="windowText" lastClr="000000"/>
                </a:solidFill>
                <a:latin typeface="Segoe UI"/>
                <a:cs typeface="Segoe UI"/>
              </a:rPr>
              <a:t>le</a:t>
            </a:r>
            <a:r>
              <a:rPr b="1" kern="0" spc="-15" dirty="0">
                <a:solidFill>
                  <a:sysClr val="windowText" lastClr="000000"/>
                </a:solidFill>
                <a:latin typeface="Segoe UI"/>
                <a:cs typeface="Segoe UI"/>
              </a:rPr>
              <a:t> </a:t>
            </a:r>
            <a:r>
              <a:rPr b="1" kern="0" dirty="0">
                <a:solidFill>
                  <a:sysClr val="windowText" lastClr="000000"/>
                </a:solidFill>
                <a:latin typeface="Segoe UI"/>
                <a:cs typeface="Segoe UI"/>
              </a:rPr>
              <a:t>contrat</a:t>
            </a:r>
            <a:r>
              <a:rPr b="1" kern="0" spc="-50" dirty="0">
                <a:solidFill>
                  <a:sysClr val="windowText" lastClr="000000"/>
                </a:solidFill>
                <a:latin typeface="Segoe UI"/>
                <a:cs typeface="Segoe UI"/>
              </a:rPr>
              <a:t> </a:t>
            </a:r>
            <a:r>
              <a:rPr b="1" kern="0" dirty="0">
                <a:solidFill>
                  <a:sysClr val="windowText" lastClr="000000"/>
                </a:solidFill>
                <a:latin typeface="Segoe UI"/>
                <a:cs typeface="Segoe UI"/>
              </a:rPr>
              <a:t>les</a:t>
            </a:r>
            <a:r>
              <a:rPr b="1" kern="0" spc="-20" dirty="0">
                <a:solidFill>
                  <a:sysClr val="windowText" lastClr="000000"/>
                </a:solidFill>
                <a:latin typeface="Segoe UI"/>
                <a:cs typeface="Segoe UI"/>
              </a:rPr>
              <a:t> </a:t>
            </a:r>
            <a:r>
              <a:rPr b="1" kern="0" dirty="0">
                <a:solidFill>
                  <a:sysClr val="windowText" lastClr="000000"/>
                </a:solidFill>
                <a:latin typeface="Segoe UI"/>
                <a:cs typeface="Segoe UI"/>
              </a:rPr>
              <a:t>prévoyait</a:t>
            </a:r>
            <a:r>
              <a:rPr b="1" kern="0" spc="-40" dirty="0">
                <a:solidFill>
                  <a:sysClr val="windowText" lastClr="000000"/>
                </a:solidFill>
                <a:latin typeface="Segoe UI"/>
                <a:cs typeface="Segoe UI"/>
              </a:rPr>
              <a:t> </a:t>
            </a:r>
            <a:r>
              <a:rPr b="1" kern="0" dirty="0">
                <a:solidFill>
                  <a:sysClr val="windowText" lastClr="000000"/>
                </a:solidFill>
                <a:latin typeface="Segoe UI"/>
                <a:cs typeface="Segoe UI"/>
              </a:rPr>
              <a:t>expressément</a:t>
            </a:r>
            <a:r>
              <a:rPr kern="0" dirty="0">
                <a:solidFill>
                  <a:sysClr val="windowText" lastClr="000000"/>
                </a:solidFill>
                <a:latin typeface="Segoe UI"/>
                <a:cs typeface="Segoe UI"/>
              </a:rPr>
              <a:t>,</a:t>
            </a:r>
            <a:r>
              <a:rPr kern="0" spc="-30" dirty="0">
                <a:solidFill>
                  <a:sysClr val="windowText" lastClr="000000"/>
                </a:solidFill>
                <a:latin typeface="Segoe UI"/>
                <a:cs typeface="Segoe UI"/>
              </a:rPr>
              <a:t> </a:t>
            </a:r>
            <a:r>
              <a:rPr kern="0" dirty="0">
                <a:solidFill>
                  <a:sysClr val="windowText" lastClr="000000"/>
                </a:solidFill>
                <a:latin typeface="Segoe UI"/>
                <a:cs typeface="Segoe UI"/>
              </a:rPr>
              <a:t>relève</a:t>
            </a:r>
            <a:r>
              <a:rPr kern="0" spc="-15" dirty="0">
                <a:solidFill>
                  <a:sysClr val="windowText" lastClr="000000"/>
                </a:solidFill>
                <a:latin typeface="Segoe UI"/>
                <a:cs typeface="Segoe UI"/>
              </a:rPr>
              <a:t> </a:t>
            </a:r>
            <a:r>
              <a:rPr kern="0" dirty="0">
                <a:solidFill>
                  <a:sysClr val="windowText" lastClr="000000"/>
                </a:solidFill>
                <a:latin typeface="Segoe UI"/>
                <a:cs typeface="Segoe UI"/>
              </a:rPr>
              <a:t>d’une</a:t>
            </a:r>
            <a:r>
              <a:rPr kern="0" spc="-30" dirty="0">
                <a:solidFill>
                  <a:sysClr val="windowText" lastClr="000000"/>
                </a:solidFill>
                <a:latin typeface="Segoe UI"/>
                <a:cs typeface="Segoe UI"/>
              </a:rPr>
              <a:t> </a:t>
            </a:r>
            <a:r>
              <a:rPr b="1" kern="0" dirty="0">
                <a:solidFill>
                  <a:sysClr val="windowText" lastClr="000000"/>
                </a:solidFill>
                <a:latin typeface="Segoe UI"/>
                <a:cs typeface="Segoe UI"/>
              </a:rPr>
              <a:t>négligence</a:t>
            </a:r>
            <a:r>
              <a:rPr b="1" kern="0" spc="-25" dirty="0">
                <a:solidFill>
                  <a:sysClr val="windowText" lastClr="000000"/>
                </a:solidFill>
                <a:latin typeface="Segoe UI"/>
                <a:cs typeface="Segoe UI"/>
              </a:rPr>
              <a:t> </a:t>
            </a:r>
            <a:r>
              <a:rPr b="1" kern="0" spc="-10" dirty="0">
                <a:solidFill>
                  <a:sysClr val="windowText" lastClr="000000"/>
                </a:solidFill>
                <a:latin typeface="Segoe UI"/>
                <a:cs typeface="Segoe UI"/>
              </a:rPr>
              <a:t>coupable</a:t>
            </a:r>
            <a:r>
              <a:rPr kern="0" spc="-10" dirty="0">
                <a:solidFill>
                  <a:sysClr val="windowText" lastClr="000000"/>
                </a:solidFill>
                <a:latin typeface="Segoe UI"/>
                <a:cs typeface="Segoe UI"/>
              </a:rPr>
              <a:t>.</a:t>
            </a:r>
            <a:endParaRPr kern="0" dirty="0">
              <a:solidFill>
                <a:sysClr val="windowText" lastClr="000000"/>
              </a:solidFill>
              <a:latin typeface="Segoe UI"/>
              <a:cs typeface="Segoe UI"/>
            </a:endParaRPr>
          </a:p>
          <a:p>
            <a:pPr marL="12700" marR="5715" algn="just" fontAlgn="auto">
              <a:spcBef>
                <a:spcPts val="1805"/>
              </a:spcBef>
              <a:spcAft>
                <a:spcPts val="0"/>
              </a:spcAft>
            </a:pPr>
            <a:r>
              <a:rPr kern="0" dirty="0">
                <a:solidFill>
                  <a:sysClr val="windowText" lastClr="000000"/>
                </a:solidFill>
                <a:latin typeface="Segoe UI"/>
                <a:cs typeface="Segoe UI"/>
              </a:rPr>
              <a:t>Cette</a:t>
            </a:r>
            <a:r>
              <a:rPr kern="0" spc="-25" dirty="0">
                <a:solidFill>
                  <a:sysClr val="windowText" lastClr="000000"/>
                </a:solidFill>
                <a:latin typeface="Segoe UI"/>
                <a:cs typeface="Segoe UI"/>
              </a:rPr>
              <a:t> </a:t>
            </a:r>
            <a:r>
              <a:rPr kern="0" dirty="0">
                <a:solidFill>
                  <a:sysClr val="windowText" lastClr="000000"/>
                </a:solidFill>
                <a:latin typeface="Segoe UI"/>
                <a:cs typeface="Segoe UI"/>
              </a:rPr>
              <a:t>omission</a:t>
            </a:r>
            <a:r>
              <a:rPr kern="0" spc="-35" dirty="0">
                <a:solidFill>
                  <a:sysClr val="windowText" lastClr="000000"/>
                </a:solidFill>
                <a:latin typeface="Segoe UI"/>
                <a:cs typeface="Segoe UI"/>
              </a:rPr>
              <a:t> </a:t>
            </a:r>
            <a:r>
              <a:rPr kern="0" dirty="0">
                <a:solidFill>
                  <a:sysClr val="windowText" lastClr="000000"/>
                </a:solidFill>
                <a:latin typeface="Segoe UI"/>
                <a:cs typeface="Segoe UI"/>
              </a:rPr>
              <a:t>a</a:t>
            </a:r>
            <a:r>
              <a:rPr kern="0" spc="-25" dirty="0">
                <a:solidFill>
                  <a:sysClr val="windowText" lastClr="000000"/>
                </a:solidFill>
                <a:latin typeface="Segoe UI"/>
                <a:cs typeface="Segoe UI"/>
              </a:rPr>
              <a:t> </a:t>
            </a:r>
            <a:r>
              <a:rPr kern="0" dirty="0">
                <a:solidFill>
                  <a:sysClr val="windowText" lastClr="000000"/>
                </a:solidFill>
                <a:latin typeface="Segoe UI"/>
                <a:cs typeface="Segoe UI"/>
              </a:rPr>
              <a:t>pour</a:t>
            </a:r>
            <a:r>
              <a:rPr kern="0" spc="-30" dirty="0">
                <a:solidFill>
                  <a:sysClr val="windowText" lastClr="000000"/>
                </a:solidFill>
                <a:latin typeface="Segoe UI"/>
                <a:cs typeface="Segoe UI"/>
              </a:rPr>
              <a:t> </a:t>
            </a:r>
            <a:r>
              <a:rPr kern="0" dirty="0">
                <a:solidFill>
                  <a:sysClr val="windowText" lastClr="000000"/>
                </a:solidFill>
                <a:latin typeface="Segoe UI"/>
                <a:cs typeface="Segoe UI"/>
              </a:rPr>
              <a:t>conséquence</a:t>
            </a:r>
            <a:r>
              <a:rPr kern="0" spc="-30" dirty="0">
                <a:solidFill>
                  <a:sysClr val="windowText" lastClr="000000"/>
                </a:solidFill>
                <a:latin typeface="Segoe UI"/>
                <a:cs typeface="Segoe UI"/>
              </a:rPr>
              <a:t> </a:t>
            </a:r>
            <a:r>
              <a:rPr kern="0" dirty="0">
                <a:solidFill>
                  <a:sysClr val="windowText" lastClr="000000"/>
                </a:solidFill>
                <a:latin typeface="Segoe UI"/>
                <a:cs typeface="Segoe UI"/>
              </a:rPr>
              <a:t>de</a:t>
            </a:r>
            <a:r>
              <a:rPr kern="0" spc="-20" dirty="0">
                <a:solidFill>
                  <a:sysClr val="windowText" lastClr="000000"/>
                </a:solidFill>
                <a:latin typeface="Segoe UI"/>
                <a:cs typeface="Segoe UI"/>
              </a:rPr>
              <a:t> </a:t>
            </a:r>
            <a:r>
              <a:rPr kern="0" dirty="0">
                <a:solidFill>
                  <a:sysClr val="windowText" lastClr="000000"/>
                </a:solidFill>
                <a:latin typeface="Segoe UI"/>
                <a:cs typeface="Segoe UI"/>
              </a:rPr>
              <a:t>rendre</a:t>
            </a:r>
            <a:r>
              <a:rPr kern="0" spc="-30" dirty="0">
                <a:solidFill>
                  <a:sysClr val="windowText" lastClr="000000"/>
                </a:solidFill>
                <a:latin typeface="Segoe UI"/>
                <a:cs typeface="Segoe UI"/>
              </a:rPr>
              <a:t> </a:t>
            </a:r>
            <a:r>
              <a:rPr kern="0" dirty="0">
                <a:solidFill>
                  <a:sysClr val="windowText" lastClr="000000"/>
                </a:solidFill>
                <a:latin typeface="Segoe UI"/>
                <a:cs typeface="Segoe UI"/>
              </a:rPr>
              <a:t>apparents</a:t>
            </a:r>
            <a:r>
              <a:rPr kern="0" spc="-10" dirty="0">
                <a:solidFill>
                  <a:sysClr val="windowText" lastClr="000000"/>
                </a:solidFill>
                <a:latin typeface="Segoe UI"/>
                <a:cs typeface="Segoe UI"/>
              </a:rPr>
              <a:t> </a:t>
            </a:r>
            <a:r>
              <a:rPr kern="0" dirty="0">
                <a:solidFill>
                  <a:sysClr val="windowText" lastClr="000000"/>
                </a:solidFill>
                <a:latin typeface="Segoe UI"/>
                <a:cs typeface="Segoe UI"/>
              </a:rPr>
              <a:t>–</a:t>
            </a:r>
            <a:r>
              <a:rPr kern="0" spc="-15" dirty="0">
                <a:solidFill>
                  <a:sysClr val="windowText" lastClr="000000"/>
                </a:solidFill>
                <a:latin typeface="Segoe UI"/>
                <a:cs typeface="Segoe UI"/>
              </a:rPr>
              <a:t> </a:t>
            </a:r>
            <a:r>
              <a:rPr kern="0" dirty="0">
                <a:solidFill>
                  <a:sysClr val="windowText" lastClr="000000"/>
                </a:solidFill>
                <a:latin typeface="Segoe UI"/>
                <a:cs typeface="Segoe UI"/>
              </a:rPr>
              <a:t>après</a:t>
            </a:r>
            <a:r>
              <a:rPr kern="0" spc="-15" dirty="0">
                <a:solidFill>
                  <a:sysClr val="windowText" lastClr="000000"/>
                </a:solidFill>
                <a:latin typeface="Segoe UI"/>
                <a:cs typeface="Segoe UI"/>
              </a:rPr>
              <a:t> </a:t>
            </a:r>
            <a:r>
              <a:rPr kern="0" dirty="0">
                <a:solidFill>
                  <a:sysClr val="windowText" lastClr="000000"/>
                </a:solidFill>
                <a:latin typeface="Segoe UI"/>
                <a:cs typeface="Segoe UI"/>
              </a:rPr>
              <a:t>coup</a:t>
            </a:r>
            <a:r>
              <a:rPr kern="0" spc="-20" dirty="0">
                <a:solidFill>
                  <a:sysClr val="windowText" lastClr="000000"/>
                </a:solidFill>
                <a:latin typeface="Segoe UI"/>
                <a:cs typeface="Segoe UI"/>
              </a:rPr>
              <a:t> </a:t>
            </a:r>
            <a:r>
              <a:rPr kern="0" dirty="0">
                <a:solidFill>
                  <a:sysClr val="windowText" lastClr="000000"/>
                </a:solidFill>
                <a:latin typeface="Segoe UI"/>
                <a:cs typeface="Segoe UI"/>
              </a:rPr>
              <a:t>-</a:t>
            </a:r>
            <a:r>
              <a:rPr kern="0" spc="-20" dirty="0">
                <a:solidFill>
                  <a:sysClr val="windowText" lastClr="000000"/>
                </a:solidFill>
                <a:latin typeface="Segoe UI"/>
                <a:cs typeface="Segoe UI"/>
              </a:rPr>
              <a:t> </a:t>
            </a:r>
            <a:r>
              <a:rPr kern="0" dirty="0">
                <a:solidFill>
                  <a:sysClr val="windowText" lastClr="000000"/>
                </a:solidFill>
                <a:latin typeface="Segoe UI"/>
                <a:cs typeface="Segoe UI"/>
              </a:rPr>
              <a:t>des</a:t>
            </a:r>
            <a:r>
              <a:rPr kern="0" spc="-20" dirty="0">
                <a:solidFill>
                  <a:sysClr val="windowText" lastClr="000000"/>
                </a:solidFill>
                <a:latin typeface="Segoe UI"/>
                <a:cs typeface="Segoe UI"/>
              </a:rPr>
              <a:t> </a:t>
            </a:r>
            <a:r>
              <a:rPr b="1" kern="0" dirty="0">
                <a:solidFill>
                  <a:sysClr val="windowText" lastClr="000000"/>
                </a:solidFill>
                <a:latin typeface="Segoe UI"/>
                <a:cs typeface="Segoe UI"/>
              </a:rPr>
              <a:t>désordres</a:t>
            </a:r>
            <a:r>
              <a:rPr b="1" kern="0" spc="-30" dirty="0">
                <a:solidFill>
                  <a:sysClr val="windowText" lastClr="000000"/>
                </a:solidFill>
                <a:latin typeface="Segoe UI"/>
                <a:cs typeface="Segoe UI"/>
              </a:rPr>
              <a:t> </a:t>
            </a:r>
            <a:r>
              <a:rPr b="1" kern="0" dirty="0">
                <a:solidFill>
                  <a:sysClr val="windowText" lastClr="000000"/>
                </a:solidFill>
                <a:latin typeface="Segoe UI"/>
                <a:cs typeface="Segoe UI"/>
              </a:rPr>
              <a:t>qui</a:t>
            </a:r>
            <a:r>
              <a:rPr b="1" kern="0" spc="-35" dirty="0">
                <a:solidFill>
                  <a:sysClr val="windowText" lastClr="000000"/>
                </a:solidFill>
                <a:latin typeface="Segoe UI"/>
                <a:cs typeface="Segoe UI"/>
              </a:rPr>
              <a:t> </a:t>
            </a:r>
            <a:r>
              <a:rPr b="1" kern="0" dirty="0">
                <a:solidFill>
                  <a:sysClr val="windowText" lastClr="000000"/>
                </a:solidFill>
                <a:latin typeface="Segoe UI"/>
                <a:cs typeface="Segoe UI"/>
              </a:rPr>
              <a:t>auraient</a:t>
            </a:r>
            <a:r>
              <a:rPr b="1" kern="0" spc="-30" dirty="0">
                <a:solidFill>
                  <a:sysClr val="windowText" lastClr="000000"/>
                </a:solidFill>
                <a:latin typeface="Segoe UI"/>
                <a:cs typeface="Segoe UI"/>
              </a:rPr>
              <a:t> </a:t>
            </a:r>
            <a:r>
              <a:rPr b="1" kern="0" dirty="0">
                <a:solidFill>
                  <a:sysClr val="windowText" lastClr="000000"/>
                </a:solidFill>
                <a:latin typeface="Segoe UI"/>
                <a:cs typeface="Segoe UI"/>
              </a:rPr>
              <a:t>dû</a:t>
            </a:r>
            <a:r>
              <a:rPr b="1" kern="0" spc="-35" dirty="0">
                <a:solidFill>
                  <a:sysClr val="windowText" lastClr="000000"/>
                </a:solidFill>
                <a:latin typeface="Segoe UI"/>
                <a:cs typeface="Segoe UI"/>
              </a:rPr>
              <a:t> </a:t>
            </a:r>
            <a:r>
              <a:rPr b="1" kern="0" dirty="0">
                <a:solidFill>
                  <a:sysClr val="windowText" lastClr="000000"/>
                </a:solidFill>
                <a:latin typeface="Segoe UI"/>
                <a:cs typeface="Segoe UI"/>
              </a:rPr>
              <a:t>être</a:t>
            </a:r>
            <a:r>
              <a:rPr b="1" kern="0" spc="-35" dirty="0">
                <a:solidFill>
                  <a:sysClr val="windowText" lastClr="000000"/>
                </a:solidFill>
                <a:latin typeface="Segoe UI"/>
                <a:cs typeface="Segoe UI"/>
              </a:rPr>
              <a:t> </a:t>
            </a:r>
            <a:r>
              <a:rPr b="1" kern="0" spc="-10" dirty="0">
                <a:solidFill>
                  <a:sysClr val="windowText" lastClr="000000"/>
                </a:solidFill>
                <a:latin typeface="Segoe UI"/>
                <a:cs typeface="Segoe UI"/>
              </a:rPr>
              <a:t>relevés </a:t>
            </a:r>
            <a:r>
              <a:rPr b="1" kern="0" dirty="0">
                <a:solidFill>
                  <a:sysClr val="windowText" lastClr="000000"/>
                </a:solidFill>
                <a:latin typeface="Segoe UI"/>
                <a:cs typeface="Segoe UI"/>
              </a:rPr>
              <a:t>à</a:t>
            </a:r>
            <a:r>
              <a:rPr b="1" kern="0" spc="-35" dirty="0">
                <a:solidFill>
                  <a:sysClr val="windowText" lastClr="000000"/>
                </a:solidFill>
                <a:latin typeface="Segoe UI"/>
                <a:cs typeface="Segoe UI"/>
              </a:rPr>
              <a:t> </a:t>
            </a:r>
            <a:r>
              <a:rPr b="1" kern="0" dirty="0">
                <a:solidFill>
                  <a:sysClr val="windowText" lastClr="000000"/>
                </a:solidFill>
                <a:latin typeface="Segoe UI"/>
                <a:cs typeface="Segoe UI"/>
              </a:rPr>
              <a:t>la</a:t>
            </a:r>
            <a:r>
              <a:rPr b="1" kern="0" spc="-40" dirty="0">
                <a:solidFill>
                  <a:sysClr val="windowText" lastClr="000000"/>
                </a:solidFill>
                <a:latin typeface="Segoe UI"/>
                <a:cs typeface="Segoe UI"/>
              </a:rPr>
              <a:t> </a:t>
            </a:r>
            <a:r>
              <a:rPr b="1" kern="0" dirty="0">
                <a:solidFill>
                  <a:sysClr val="windowText" lastClr="000000"/>
                </a:solidFill>
                <a:latin typeface="Segoe UI"/>
                <a:cs typeface="Segoe UI"/>
              </a:rPr>
              <a:t>réception</a:t>
            </a:r>
            <a:r>
              <a:rPr kern="0" dirty="0">
                <a:solidFill>
                  <a:sysClr val="windowText" lastClr="000000"/>
                </a:solidFill>
                <a:latin typeface="Segoe UI"/>
                <a:cs typeface="Segoe UI"/>
              </a:rPr>
              <a:t>.</a:t>
            </a:r>
            <a:r>
              <a:rPr kern="0" spc="-35" dirty="0">
                <a:solidFill>
                  <a:sysClr val="windowText" lastClr="000000"/>
                </a:solidFill>
                <a:latin typeface="Segoe UI"/>
                <a:cs typeface="Segoe UI"/>
              </a:rPr>
              <a:t> </a:t>
            </a:r>
            <a:r>
              <a:rPr kern="0" dirty="0">
                <a:solidFill>
                  <a:sysClr val="windowText" lastClr="000000"/>
                </a:solidFill>
                <a:latin typeface="Segoe UI"/>
                <a:cs typeface="Segoe UI"/>
              </a:rPr>
              <a:t>La</a:t>
            </a:r>
            <a:r>
              <a:rPr kern="0" spc="-40" dirty="0">
                <a:solidFill>
                  <a:sysClr val="windowText" lastClr="000000"/>
                </a:solidFill>
                <a:latin typeface="Segoe UI"/>
                <a:cs typeface="Segoe UI"/>
              </a:rPr>
              <a:t> </a:t>
            </a:r>
            <a:r>
              <a:rPr kern="0" dirty="0">
                <a:solidFill>
                  <a:sysClr val="windowText" lastClr="000000"/>
                </a:solidFill>
                <a:latin typeface="Segoe UI"/>
                <a:cs typeface="Segoe UI"/>
              </a:rPr>
              <a:t>CAA</a:t>
            </a:r>
            <a:r>
              <a:rPr kern="0" spc="-35" dirty="0">
                <a:solidFill>
                  <a:sysClr val="windowText" lastClr="000000"/>
                </a:solidFill>
                <a:latin typeface="Segoe UI"/>
                <a:cs typeface="Segoe UI"/>
              </a:rPr>
              <a:t> </a:t>
            </a:r>
            <a:r>
              <a:rPr kern="0" dirty="0">
                <a:solidFill>
                  <a:sysClr val="windowText" lastClr="000000"/>
                </a:solidFill>
                <a:latin typeface="Segoe UI"/>
                <a:cs typeface="Segoe UI"/>
              </a:rPr>
              <a:t>considère</a:t>
            </a:r>
            <a:r>
              <a:rPr kern="0" spc="-35" dirty="0">
                <a:solidFill>
                  <a:sysClr val="windowText" lastClr="000000"/>
                </a:solidFill>
                <a:latin typeface="Segoe UI"/>
                <a:cs typeface="Segoe UI"/>
              </a:rPr>
              <a:t> </a:t>
            </a:r>
            <a:r>
              <a:rPr kern="0" dirty="0">
                <a:solidFill>
                  <a:sysClr val="windowText" lastClr="000000"/>
                </a:solidFill>
                <a:latin typeface="Segoe UI"/>
                <a:cs typeface="Segoe UI"/>
              </a:rPr>
              <a:t>que</a:t>
            </a:r>
            <a:r>
              <a:rPr kern="0" spc="-35" dirty="0">
                <a:solidFill>
                  <a:sysClr val="windowText" lastClr="000000"/>
                </a:solidFill>
                <a:latin typeface="Segoe UI"/>
                <a:cs typeface="Segoe UI"/>
              </a:rPr>
              <a:t> </a:t>
            </a:r>
            <a:r>
              <a:rPr kern="0" dirty="0">
                <a:solidFill>
                  <a:sysClr val="windowText" lastClr="000000"/>
                </a:solidFill>
                <a:latin typeface="Segoe UI"/>
                <a:cs typeface="Segoe UI"/>
              </a:rPr>
              <a:t>le</a:t>
            </a:r>
            <a:r>
              <a:rPr kern="0" spc="-30" dirty="0">
                <a:solidFill>
                  <a:sysClr val="windowText" lastClr="000000"/>
                </a:solidFill>
                <a:latin typeface="Segoe UI"/>
                <a:cs typeface="Segoe UI"/>
              </a:rPr>
              <a:t> </a:t>
            </a:r>
            <a:r>
              <a:rPr kern="0" dirty="0">
                <a:solidFill>
                  <a:sysClr val="windowText" lastClr="000000"/>
                </a:solidFill>
                <a:latin typeface="Segoe UI"/>
                <a:cs typeface="Segoe UI"/>
              </a:rPr>
              <a:t>maître</a:t>
            </a:r>
            <a:r>
              <a:rPr kern="0" spc="-25" dirty="0">
                <a:solidFill>
                  <a:sysClr val="windowText" lastClr="000000"/>
                </a:solidFill>
                <a:latin typeface="Segoe UI"/>
                <a:cs typeface="Segoe UI"/>
              </a:rPr>
              <a:t> </a:t>
            </a:r>
            <a:r>
              <a:rPr kern="0" spc="-10" dirty="0">
                <a:solidFill>
                  <a:sysClr val="windowText" lastClr="000000"/>
                </a:solidFill>
                <a:latin typeface="Segoe UI"/>
                <a:cs typeface="Segoe UI"/>
              </a:rPr>
              <a:t>d’ouvrage</a:t>
            </a:r>
            <a:r>
              <a:rPr kern="0" spc="-30" dirty="0">
                <a:solidFill>
                  <a:sysClr val="windowText" lastClr="000000"/>
                </a:solidFill>
                <a:latin typeface="Segoe UI"/>
                <a:cs typeface="Segoe UI"/>
              </a:rPr>
              <a:t> </a:t>
            </a:r>
            <a:r>
              <a:rPr kern="0" dirty="0">
                <a:solidFill>
                  <a:sysClr val="windowText" lastClr="000000"/>
                </a:solidFill>
                <a:latin typeface="Segoe UI"/>
                <a:cs typeface="Segoe UI"/>
              </a:rPr>
              <a:t>ne</a:t>
            </a:r>
            <a:r>
              <a:rPr kern="0" spc="-45" dirty="0">
                <a:solidFill>
                  <a:sysClr val="windowText" lastClr="000000"/>
                </a:solidFill>
                <a:latin typeface="Segoe UI"/>
                <a:cs typeface="Segoe UI"/>
              </a:rPr>
              <a:t> </a:t>
            </a:r>
            <a:r>
              <a:rPr kern="0" dirty="0">
                <a:solidFill>
                  <a:sysClr val="windowText" lastClr="000000"/>
                </a:solidFill>
                <a:latin typeface="Segoe UI"/>
                <a:cs typeface="Segoe UI"/>
              </a:rPr>
              <a:t>peut</a:t>
            </a:r>
            <a:r>
              <a:rPr kern="0" spc="-25" dirty="0">
                <a:solidFill>
                  <a:sysClr val="windowText" lastClr="000000"/>
                </a:solidFill>
                <a:latin typeface="Segoe UI"/>
                <a:cs typeface="Segoe UI"/>
              </a:rPr>
              <a:t> </a:t>
            </a:r>
            <a:r>
              <a:rPr kern="0" dirty="0">
                <a:solidFill>
                  <a:sysClr val="windowText" lastClr="000000"/>
                </a:solidFill>
                <a:latin typeface="Segoe UI"/>
                <a:cs typeface="Segoe UI"/>
              </a:rPr>
              <a:t>donc</a:t>
            </a:r>
            <a:r>
              <a:rPr kern="0" spc="-35" dirty="0">
                <a:solidFill>
                  <a:sysClr val="windowText" lastClr="000000"/>
                </a:solidFill>
                <a:latin typeface="Segoe UI"/>
                <a:cs typeface="Segoe UI"/>
              </a:rPr>
              <a:t> </a:t>
            </a:r>
            <a:r>
              <a:rPr kern="0" dirty="0">
                <a:solidFill>
                  <a:sysClr val="windowText" lastClr="000000"/>
                </a:solidFill>
                <a:latin typeface="Segoe UI"/>
                <a:cs typeface="Segoe UI"/>
              </a:rPr>
              <a:t>se</a:t>
            </a:r>
            <a:r>
              <a:rPr kern="0" spc="-45" dirty="0">
                <a:solidFill>
                  <a:sysClr val="windowText" lastClr="000000"/>
                </a:solidFill>
                <a:latin typeface="Segoe UI"/>
                <a:cs typeface="Segoe UI"/>
              </a:rPr>
              <a:t> </a:t>
            </a:r>
            <a:r>
              <a:rPr kern="0" dirty="0">
                <a:solidFill>
                  <a:sysClr val="windowText" lastClr="000000"/>
                </a:solidFill>
                <a:latin typeface="Segoe UI"/>
                <a:cs typeface="Segoe UI"/>
              </a:rPr>
              <a:t>prévaloir</a:t>
            </a:r>
            <a:r>
              <a:rPr kern="0" spc="-20" dirty="0">
                <a:solidFill>
                  <a:sysClr val="windowText" lastClr="000000"/>
                </a:solidFill>
                <a:latin typeface="Segoe UI"/>
                <a:cs typeface="Segoe UI"/>
              </a:rPr>
              <a:t> </a:t>
            </a:r>
            <a:r>
              <a:rPr kern="0" dirty="0">
                <a:solidFill>
                  <a:sysClr val="windowText" lastClr="000000"/>
                </a:solidFill>
                <a:latin typeface="Segoe UI"/>
                <a:cs typeface="Segoe UI"/>
              </a:rPr>
              <a:t>de</a:t>
            </a:r>
            <a:r>
              <a:rPr kern="0" spc="-20" dirty="0">
                <a:solidFill>
                  <a:sysClr val="windowText" lastClr="000000"/>
                </a:solidFill>
                <a:latin typeface="Segoe UI"/>
                <a:cs typeface="Segoe UI"/>
              </a:rPr>
              <a:t> </a:t>
            </a:r>
            <a:r>
              <a:rPr kern="0" dirty="0">
                <a:solidFill>
                  <a:sysClr val="windowText" lastClr="000000"/>
                </a:solidFill>
                <a:latin typeface="Segoe UI"/>
                <a:cs typeface="Segoe UI"/>
              </a:rPr>
              <a:t>la</a:t>
            </a:r>
            <a:r>
              <a:rPr kern="0" spc="-30" dirty="0">
                <a:solidFill>
                  <a:sysClr val="windowText" lastClr="000000"/>
                </a:solidFill>
                <a:latin typeface="Segoe UI"/>
                <a:cs typeface="Segoe UI"/>
              </a:rPr>
              <a:t> </a:t>
            </a:r>
            <a:r>
              <a:rPr kern="0" dirty="0">
                <a:solidFill>
                  <a:sysClr val="windowText" lastClr="000000"/>
                </a:solidFill>
                <a:latin typeface="Segoe UI"/>
                <a:cs typeface="Segoe UI"/>
              </a:rPr>
              <a:t>garantie</a:t>
            </a:r>
            <a:r>
              <a:rPr kern="0" spc="-35" dirty="0">
                <a:solidFill>
                  <a:sysClr val="windowText" lastClr="000000"/>
                </a:solidFill>
                <a:latin typeface="Segoe UI"/>
                <a:cs typeface="Segoe UI"/>
              </a:rPr>
              <a:t> </a:t>
            </a:r>
            <a:r>
              <a:rPr kern="0" spc="-10" dirty="0">
                <a:solidFill>
                  <a:sysClr val="windowText" lastClr="000000"/>
                </a:solidFill>
                <a:latin typeface="Segoe UI"/>
                <a:cs typeface="Segoe UI"/>
              </a:rPr>
              <a:t>décennale.</a:t>
            </a:r>
            <a:endParaRPr kern="0" dirty="0">
              <a:solidFill>
                <a:sysClr val="windowText" lastClr="000000"/>
              </a:solidFill>
              <a:latin typeface="Segoe UI"/>
              <a:cs typeface="Segoe UI"/>
            </a:endParaRPr>
          </a:p>
        </p:txBody>
      </p:sp>
    </p:spTree>
    <p:extLst>
      <p:ext uri="{BB962C8B-B14F-4D97-AF65-F5344CB8AC3E}">
        <p14:creationId xmlns:p14="http://schemas.microsoft.com/office/powerpoint/2010/main" val="27214821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840E32-1F0B-A464-BC94-C4318E0DDA34}"/>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B7AB8036-2716-9273-AC79-2C3C3D3F659E}"/>
              </a:ext>
            </a:extLst>
          </p:cNvPr>
          <p:cNvSpPr/>
          <p:nvPr/>
        </p:nvSpPr>
        <p:spPr bwMode="auto">
          <a:xfrm>
            <a:off x="0" y="-33459"/>
            <a:ext cx="9911255" cy="708116"/>
          </a:xfrm>
          <a:prstGeom prst="rect">
            <a:avLst/>
          </a:prstGeom>
          <a:solidFill>
            <a:srgbClr val="FFCC00"/>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lang="fr-FR" sz="2000" b="1" dirty="0">
                <a:solidFill>
                  <a:srgbClr val="FFFFFF"/>
                </a:solidFill>
                <a:latin typeface="Century Gothic" panose="020B0502020202020204" pitchFamily="34" charset="0"/>
              </a:rPr>
              <a:t>La preuve incombe au contrôleur technique en cas d’appel en garantie des co-contractants</a:t>
            </a:r>
          </a:p>
        </p:txBody>
      </p:sp>
      <p:grpSp>
        <p:nvGrpSpPr>
          <p:cNvPr id="5" name="Groupe 4">
            <a:extLst>
              <a:ext uri="{FF2B5EF4-FFF2-40B4-BE49-F238E27FC236}">
                <a16:creationId xmlns:a16="http://schemas.microsoft.com/office/drawing/2014/main" id="{2D6EE7D0-89D8-1A3A-0EB2-59265A00F1A3}"/>
              </a:ext>
            </a:extLst>
          </p:cNvPr>
          <p:cNvGrpSpPr/>
          <p:nvPr/>
        </p:nvGrpSpPr>
        <p:grpSpPr>
          <a:xfrm>
            <a:off x="0" y="6478964"/>
            <a:ext cx="12192000" cy="406420"/>
            <a:chOff x="-1524000" y="1294388"/>
            <a:chExt cx="12192000" cy="406420"/>
          </a:xfrm>
        </p:grpSpPr>
        <p:sp>
          <p:nvSpPr>
            <p:cNvPr id="6" name="Rectangle 5">
              <a:extLst>
                <a:ext uri="{FF2B5EF4-FFF2-40B4-BE49-F238E27FC236}">
                  <a16:creationId xmlns:a16="http://schemas.microsoft.com/office/drawing/2014/main" id="{8A001CEA-E552-47BB-8EF2-F79EF41ED43E}"/>
                </a:ext>
              </a:extLst>
            </p:cNvPr>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 name="Text Box 6">
              <a:extLst>
                <a:ext uri="{FF2B5EF4-FFF2-40B4-BE49-F238E27FC236}">
                  <a16:creationId xmlns:a16="http://schemas.microsoft.com/office/drawing/2014/main" id="{1C434F61-A7CA-10B2-B4AE-C79E6E1D421C}"/>
                </a:ext>
              </a:extLst>
            </p:cNvPr>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26</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9" name="Rectangle 8">
            <a:extLst>
              <a:ext uri="{FF2B5EF4-FFF2-40B4-BE49-F238E27FC236}">
                <a16:creationId xmlns:a16="http://schemas.microsoft.com/office/drawing/2014/main" id="{092F629A-6DBE-800B-6A12-4CF2C5C210FF}"/>
              </a:ext>
            </a:extLst>
          </p:cNvPr>
          <p:cNvSpPr/>
          <p:nvPr/>
        </p:nvSpPr>
        <p:spPr bwMode="auto">
          <a:xfrm>
            <a:off x="9911255" y="-16042"/>
            <a:ext cx="2280744"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lang="fr-FR" sz="2800" b="1" dirty="0">
                <a:solidFill>
                  <a:srgbClr val="FFFFFF"/>
                </a:solidFill>
                <a:latin typeface="Century Gothic" panose="020B0502020202020204" pitchFamily="34" charset="0"/>
              </a:rPr>
              <a:t>EXECUTION</a:t>
            </a:r>
            <a:endParaRPr kumimoji="0" lang="fr-FR" sz="14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2" name="object 3">
            <a:extLst>
              <a:ext uri="{FF2B5EF4-FFF2-40B4-BE49-F238E27FC236}">
                <a16:creationId xmlns:a16="http://schemas.microsoft.com/office/drawing/2014/main" id="{A777BB72-DE1D-9345-0710-5267534C6098}"/>
              </a:ext>
            </a:extLst>
          </p:cNvPr>
          <p:cNvSpPr txBox="1"/>
          <p:nvPr/>
        </p:nvSpPr>
        <p:spPr>
          <a:xfrm>
            <a:off x="157581" y="1670050"/>
            <a:ext cx="11848465" cy="3958590"/>
          </a:xfrm>
          <a:prstGeom prst="rect">
            <a:avLst/>
          </a:prstGeom>
        </p:spPr>
        <p:txBody>
          <a:bodyPr vert="horz" wrap="square" lIns="0" tIns="12700" rIns="0" bIns="0" rtlCol="0">
            <a:spAutoFit/>
          </a:bodyPr>
          <a:lstStyle/>
          <a:p>
            <a:pPr marL="38100" algn="just" fontAlgn="auto">
              <a:spcBef>
                <a:spcPts val="100"/>
              </a:spcBef>
              <a:spcAft>
                <a:spcPts val="0"/>
              </a:spcAft>
            </a:pPr>
            <a:r>
              <a:rPr b="1" kern="0" dirty="0">
                <a:solidFill>
                  <a:srgbClr val="FF9900"/>
                </a:solidFill>
                <a:latin typeface="Segoe UI"/>
                <a:cs typeface="Segoe UI"/>
              </a:rPr>
              <a:t>Conseil</a:t>
            </a:r>
            <a:r>
              <a:rPr b="1" kern="0" spc="-45" dirty="0">
                <a:solidFill>
                  <a:srgbClr val="FF9900"/>
                </a:solidFill>
                <a:latin typeface="Segoe UI"/>
                <a:cs typeface="Segoe UI"/>
              </a:rPr>
              <a:t> </a:t>
            </a:r>
            <a:r>
              <a:rPr b="1" kern="0" dirty="0">
                <a:solidFill>
                  <a:srgbClr val="FF9900"/>
                </a:solidFill>
                <a:latin typeface="Segoe UI"/>
                <a:cs typeface="Segoe UI"/>
              </a:rPr>
              <a:t>d’État,</a:t>
            </a:r>
            <a:r>
              <a:rPr b="1" kern="0" spc="-35" dirty="0">
                <a:solidFill>
                  <a:srgbClr val="FF9900"/>
                </a:solidFill>
                <a:latin typeface="Segoe UI"/>
                <a:cs typeface="Segoe UI"/>
              </a:rPr>
              <a:t> </a:t>
            </a:r>
            <a:r>
              <a:rPr b="1" kern="0" dirty="0">
                <a:solidFill>
                  <a:srgbClr val="FF9900"/>
                </a:solidFill>
                <a:latin typeface="Segoe UI"/>
                <a:cs typeface="Segoe UI"/>
              </a:rPr>
              <a:t>2</a:t>
            </a:r>
            <a:r>
              <a:rPr b="1" kern="0" spc="-30" dirty="0">
                <a:solidFill>
                  <a:srgbClr val="FF9900"/>
                </a:solidFill>
                <a:latin typeface="Segoe UI"/>
                <a:cs typeface="Segoe UI"/>
              </a:rPr>
              <a:t> </a:t>
            </a:r>
            <a:r>
              <a:rPr b="1" kern="0" dirty="0">
                <a:solidFill>
                  <a:srgbClr val="FF9900"/>
                </a:solidFill>
                <a:latin typeface="Segoe UI"/>
                <a:cs typeface="Segoe UI"/>
              </a:rPr>
              <a:t>octobre</a:t>
            </a:r>
            <a:r>
              <a:rPr b="1" kern="0" spc="-40" dirty="0">
                <a:solidFill>
                  <a:srgbClr val="FF9900"/>
                </a:solidFill>
                <a:latin typeface="Segoe UI"/>
                <a:cs typeface="Segoe UI"/>
              </a:rPr>
              <a:t> </a:t>
            </a:r>
            <a:r>
              <a:rPr b="1" kern="0" dirty="0">
                <a:solidFill>
                  <a:srgbClr val="FF9900"/>
                </a:solidFill>
                <a:latin typeface="Segoe UI"/>
                <a:cs typeface="Segoe UI"/>
              </a:rPr>
              <a:t>2024,</a:t>
            </a:r>
            <a:r>
              <a:rPr b="1" kern="0" spc="-15" dirty="0">
                <a:solidFill>
                  <a:srgbClr val="FF9900"/>
                </a:solidFill>
                <a:latin typeface="Segoe UI"/>
                <a:cs typeface="Segoe UI"/>
              </a:rPr>
              <a:t> </a:t>
            </a:r>
            <a:r>
              <a:rPr b="1" kern="0" spc="-10" dirty="0">
                <a:solidFill>
                  <a:srgbClr val="FF9900"/>
                </a:solidFill>
                <a:latin typeface="Segoe UI"/>
                <a:cs typeface="Segoe UI"/>
              </a:rPr>
              <a:t>n°474364</a:t>
            </a:r>
            <a:endParaRPr kern="0" dirty="0">
              <a:solidFill>
                <a:srgbClr val="FF9900"/>
              </a:solidFill>
              <a:latin typeface="Segoe UI"/>
              <a:cs typeface="Segoe UI"/>
            </a:endParaRPr>
          </a:p>
          <a:p>
            <a:pPr marL="38100" marR="30480" algn="just" fontAlgn="auto">
              <a:spcBef>
                <a:spcPts val="1800"/>
              </a:spcBef>
              <a:spcAft>
                <a:spcPts val="0"/>
              </a:spcAft>
            </a:pPr>
            <a:r>
              <a:rPr kern="0" dirty="0">
                <a:solidFill>
                  <a:sysClr val="windowText" lastClr="000000"/>
                </a:solidFill>
                <a:latin typeface="Segoe UI"/>
                <a:cs typeface="Segoe UI"/>
              </a:rPr>
              <a:t>En</a:t>
            </a:r>
            <a:r>
              <a:rPr kern="0" spc="15" dirty="0">
                <a:solidFill>
                  <a:sysClr val="windowText" lastClr="000000"/>
                </a:solidFill>
                <a:latin typeface="Segoe UI"/>
                <a:cs typeface="Segoe UI"/>
              </a:rPr>
              <a:t> </a:t>
            </a:r>
            <a:r>
              <a:rPr kern="0" dirty="0">
                <a:solidFill>
                  <a:sysClr val="windowText" lastClr="000000"/>
                </a:solidFill>
                <a:latin typeface="Segoe UI"/>
                <a:cs typeface="Segoe UI"/>
              </a:rPr>
              <a:t>l’espèce,</a:t>
            </a:r>
            <a:r>
              <a:rPr kern="0" spc="25" dirty="0">
                <a:solidFill>
                  <a:sysClr val="windowText" lastClr="000000"/>
                </a:solidFill>
                <a:latin typeface="Segoe UI"/>
                <a:cs typeface="Segoe UI"/>
              </a:rPr>
              <a:t> </a:t>
            </a:r>
            <a:r>
              <a:rPr kern="0" dirty="0">
                <a:solidFill>
                  <a:sysClr val="windowText" lastClr="000000"/>
                </a:solidFill>
                <a:latin typeface="Segoe UI"/>
                <a:cs typeface="Segoe UI"/>
              </a:rPr>
              <a:t>des</a:t>
            </a:r>
            <a:r>
              <a:rPr kern="0" spc="20" dirty="0">
                <a:solidFill>
                  <a:sysClr val="windowText" lastClr="000000"/>
                </a:solidFill>
                <a:latin typeface="Segoe UI"/>
                <a:cs typeface="Segoe UI"/>
              </a:rPr>
              <a:t> </a:t>
            </a:r>
            <a:r>
              <a:rPr b="1" kern="0" dirty="0">
                <a:solidFill>
                  <a:sysClr val="windowText" lastClr="000000"/>
                </a:solidFill>
                <a:latin typeface="Segoe UI"/>
                <a:cs typeface="Segoe UI"/>
              </a:rPr>
              <a:t>défauts</a:t>
            </a:r>
            <a:r>
              <a:rPr b="1" kern="0" spc="15" dirty="0">
                <a:solidFill>
                  <a:sysClr val="windowText" lastClr="000000"/>
                </a:solidFill>
                <a:latin typeface="Segoe UI"/>
                <a:cs typeface="Segoe UI"/>
              </a:rPr>
              <a:t> </a:t>
            </a:r>
            <a:r>
              <a:rPr kern="0" dirty="0">
                <a:solidFill>
                  <a:sysClr val="windowText" lastClr="000000"/>
                </a:solidFill>
                <a:latin typeface="Segoe UI"/>
                <a:cs typeface="Segoe UI"/>
              </a:rPr>
              <a:t>sont</a:t>
            </a:r>
            <a:r>
              <a:rPr kern="0" spc="-5" dirty="0">
                <a:solidFill>
                  <a:sysClr val="windowText" lastClr="000000"/>
                </a:solidFill>
                <a:latin typeface="Segoe UI"/>
                <a:cs typeface="Segoe UI"/>
              </a:rPr>
              <a:t> </a:t>
            </a:r>
            <a:r>
              <a:rPr kern="0" dirty="0">
                <a:solidFill>
                  <a:sysClr val="windowText" lastClr="000000"/>
                </a:solidFill>
                <a:latin typeface="Segoe UI"/>
                <a:cs typeface="Segoe UI"/>
              </a:rPr>
              <a:t>constatés</a:t>
            </a:r>
            <a:r>
              <a:rPr kern="0" spc="25" dirty="0">
                <a:solidFill>
                  <a:sysClr val="windowText" lastClr="000000"/>
                </a:solidFill>
                <a:latin typeface="Segoe UI"/>
                <a:cs typeface="Segoe UI"/>
              </a:rPr>
              <a:t> </a:t>
            </a:r>
            <a:r>
              <a:rPr kern="0" dirty="0">
                <a:solidFill>
                  <a:sysClr val="windowText" lastClr="000000"/>
                </a:solidFill>
                <a:latin typeface="Segoe UI"/>
                <a:cs typeface="Segoe UI"/>
              </a:rPr>
              <a:t>–</a:t>
            </a:r>
            <a:r>
              <a:rPr kern="0" spc="10" dirty="0">
                <a:solidFill>
                  <a:sysClr val="windowText" lastClr="000000"/>
                </a:solidFill>
                <a:latin typeface="Segoe UI"/>
                <a:cs typeface="Segoe UI"/>
              </a:rPr>
              <a:t> </a:t>
            </a:r>
            <a:r>
              <a:rPr kern="0" dirty="0">
                <a:solidFill>
                  <a:sysClr val="windowText" lastClr="000000"/>
                </a:solidFill>
                <a:latin typeface="Segoe UI"/>
                <a:cs typeface="Segoe UI"/>
              </a:rPr>
              <a:t>après</a:t>
            </a:r>
            <a:r>
              <a:rPr kern="0" spc="20" dirty="0">
                <a:solidFill>
                  <a:sysClr val="windowText" lastClr="000000"/>
                </a:solidFill>
                <a:latin typeface="Segoe UI"/>
                <a:cs typeface="Segoe UI"/>
              </a:rPr>
              <a:t> </a:t>
            </a:r>
            <a:r>
              <a:rPr kern="0" dirty="0">
                <a:solidFill>
                  <a:sysClr val="windowText" lastClr="000000"/>
                </a:solidFill>
                <a:latin typeface="Segoe UI"/>
                <a:cs typeface="Segoe UI"/>
              </a:rPr>
              <a:t>réception</a:t>
            </a:r>
            <a:r>
              <a:rPr kern="0" spc="20" dirty="0">
                <a:solidFill>
                  <a:sysClr val="windowText" lastClr="000000"/>
                </a:solidFill>
                <a:latin typeface="Segoe UI"/>
                <a:cs typeface="Segoe UI"/>
              </a:rPr>
              <a:t> </a:t>
            </a:r>
            <a:r>
              <a:rPr kern="0" dirty="0">
                <a:solidFill>
                  <a:sysClr val="windowText" lastClr="000000"/>
                </a:solidFill>
                <a:latin typeface="Segoe UI"/>
                <a:cs typeface="Segoe UI"/>
              </a:rPr>
              <a:t>-</a:t>
            </a:r>
            <a:r>
              <a:rPr kern="0" spc="15" dirty="0">
                <a:solidFill>
                  <a:sysClr val="windowText" lastClr="000000"/>
                </a:solidFill>
                <a:latin typeface="Segoe UI"/>
                <a:cs typeface="Segoe UI"/>
              </a:rPr>
              <a:t> </a:t>
            </a:r>
            <a:r>
              <a:rPr kern="0" dirty="0">
                <a:solidFill>
                  <a:sysClr val="windowText" lastClr="000000"/>
                </a:solidFill>
                <a:latin typeface="Segoe UI"/>
                <a:cs typeface="Segoe UI"/>
              </a:rPr>
              <a:t>sur</a:t>
            </a:r>
            <a:r>
              <a:rPr kern="0" spc="20" dirty="0">
                <a:solidFill>
                  <a:sysClr val="windowText" lastClr="000000"/>
                </a:solidFill>
                <a:latin typeface="Segoe UI"/>
                <a:cs typeface="Segoe UI"/>
              </a:rPr>
              <a:t> </a:t>
            </a:r>
            <a:r>
              <a:rPr kern="0" spc="-10" dirty="0">
                <a:solidFill>
                  <a:sysClr val="windowText" lastClr="000000"/>
                </a:solidFill>
                <a:latin typeface="Segoe UI"/>
                <a:cs typeface="Segoe UI"/>
              </a:rPr>
              <a:t>l’ouvrage</a:t>
            </a:r>
            <a:r>
              <a:rPr kern="0" spc="10" dirty="0">
                <a:solidFill>
                  <a:sysClr val="windowText" lastClr="000000"/>
                </a:solidFill>
                <a:latin typeface="Segoe UI"/>
                <a:cs typeface="Segoe UI"/>
              </a:rPr>
              <a:t> </a:t>
            </a:r>
            <a:r>
              <a:rPr kern="0" dirty="0">
                <a:solidFill>
                  <a:sysClr val="windowText" lastClr="000000"/>
                </a:solidFill>
                <a:latin typeface="Segoe UI"/>
                <a:cs typeface="Segoe UI"/>
              </a:rPr>
              <a:t>et</a:t>
            </a:r>
            <a:r>
              <a:rPr kern="0" spc="25" dirty="0">
                <a:solidFill>
                  <a:sysClr val="windowText" lastClr="000000"/>
                </a:solidFill>
                <a:latin typeface="Segoe UI"/>
                <a:cs typeface="Segoe UI"/>
              </a:rPr>
              <a:t> </a:t>
            </a:r>
            <a:r>
              <a:rPr kern="0" dirty="0">
                <a:solidFill>
                  <a:sysClr val="windowText" lastClr="000000"/>
                </a:solidFill>
                <a:latin typeface="Segoe UI"/>
                <a:cs typeface="Segoe UI"/>
              </a:rPr>
              <a:t>une</a:t>
            </a:r>
            <a:r>
              <a:rPr kern="0" spc="5" dirty="0">
                <a:solidFill>
                  <a:sysClr val="windowText" lastClr="000000"/>
                </a:solidFill>
                <a:latin typeface="Segoe UI"/>
                <a:cs typeface="Segoe UI"/>
              </a:rPr>
              <a:t> </a:t>
            </a:r>
            <a:r>
              <a:rPr b="1" kern="0" dirty="0">
                <a:solidFill>
                  <a:sysClr val="windowText" lastClr="000000"/>
                </a:solidFill>
                <a:latin typeface="Segoe UI"/>
                <a:cs typeface="Segoe UI"/>
              </a:rPr>
              <a:t>demande d’indemnisation</a:t>
            </a:r>
            <a:r>
              <a:rPr b="1" kern="0" spc="15" dirty="0">
                <a:solidFill>
                  <a:sysClr val="windowText" lastClr="000000"/>
                </a:solidFill>
                <a:latin typeface="Segoe UI"/>
                <a:cs typeface="Segoe UI"/>
              </a:rPr>
              <a:t> </a:t>
            </a:r>
            <a:r>
              <a:rPr kern="0" dirty="0">
                <a:solidFill>
                  <a:sysClr val="windowText" lastClr="000000"/>
                </a:solidFill>
                <a:latin typeface="Segoe UI"/>
                <a:cs typeface="Segoe UI"/>
              </a:rPr>
              <a:t>est</a:t>
            </a:r>
            <a:r>
              <a:rPr kern="0" spc="20" dirty="0">
                <a:solidFill>
                  <a:sysClr val="windowText" lastClr="000000"/>
                </a:solidFill>
                <a:latin typeface="Segoe UI"/>
                <a:cs typeface="Segoe UI"/>
              </a:rPr>
              <a:t> </a:t>
            </a:r>
            <a:r>
              <a:rPr kern="0" spc="-10" dirty="0">
                <a:solidFill>
                  <a:sysClr val="windowText" lastClr="000000"/>
                </a:solidFill>
                <a:latin typeface="Segoe UI"/>
                <a:cs typeface="Segoe UI"/>
              </a:rPr>
              <a:t>faite </a:t>
            </a:r>
            <a:r>
              <a:rPr kern="0" dirty="0">
                <a:solidFill>
                  <a:sysClr val="windowText" lastClr="000000"/>
                </a:solidFill>
                <a:latin typeface="Segoe UI"/>
                <a:cs typeface="Segoe UI"/>
              </a:rPr>
              <a:t>par</a:t>
            </a:r>
            <a:r>
              <a:rPr kern="0" spc="440" dirty="0">
                <a:solidFill>
                  <a:sysClr val="windowText" lastClr="000000"/>
                </a:solidFill>
                <a:latin typeface="Segoe UI"/>
                <a:cs typeface="Segoe UI"/>
              </a:rPr>
              <a:t> </a:t>
            </a:r>
            <a:r>
              <a:rPr kern="0" dirty="0">
                <a:solidFill>
                  <a:sysClr val="windowText" lastClr="000000"/>
                </a:solidFill>
                <a:latin typeface="Segoe UI"/>
                <a:cs typeface="Segoe UI"/>
              </a:rPr>
              <a:t>le</a:t>
            </a:r>
            <a:r>
              <a:rPr kern="0" spc="445" dirty="0">
                <a:solidFill>
                  <a:sysClr val="windowText" lastClr="000000"/>
                </a:solidFill>
                <a:latin typeface="Segoe UI"/>
                <a:cs typeface="Segoe UI"/>
              </a:rPr>
              <a:t> </a:t>
            </a:r>
            <a:r>
              <a:rPr kern="0" dirty="0">
                <a:solidFill>
                  <a:sysClr val="windowText" lastClr="000000"/>
                </a:solidFill>
                <a:latin typeface="Segoe UI"/>
                <a:cs typeface="Segoe UI"/>
              </a:rPr>
              <a:t>maitre</a:t>
            </a:r>
            <a:r>
              <a:rPr kern="0" spc="455" dirty="0">
                <a:solidFill>
                  <a:sysClr val="windowText" lastClr="000000"/>
                </a:solidFill>
                <a:latin typeface="Segoe UI"/>
                <a:cs typeface="Segoe UI"/>
              </a:rPr>
              <a:t> </a:t>
            </a:r>
            <a:r>
              <a:rPr kern="0" dirty="0">
                <a:solidFill>
                  <a:sysClr val="windowText" lastClr="000000"/>
                </a:solidFill>
                <a:latin typeface="Segoe UI"/>
                <a:cs typeface="Segoe UI"/>
              </a:rPr>
              <a:t>d’ouvrage</a:t>
            </a:r>
            <a:r>
              <a:rPr kern="0" spc="450" dirty="0">
                <a:solidFill>
                  <a:sysClr val="windowText" lastClr="000000"/>
                </a:solidFill>
                <a:latin typeface="Segoe UI"/>
                <a:cs typeface="Segoe UI"/>
              </a:rPr>
              <a:t> </a:t>
            </a:r>
            <a:r>
              <a:rPr kern="0" dirty="0">
                <a:solidFill>
                  <a:sysClr val="windowText" lastClr="000000"/>
                </a:solidFill>
                <a:latin typeface="Segoe UI"/>
                <a:cs typeface="Segoe UI"/>
              </a:rPr>
              <a:t>à</a:t>
            </a:r>
            <a:r>
              <a:rPr kern="0" spc="445" dirty="0">
                <a:solidFill>
                  <a:sysClr val="windowText" lastClr="000000"/>
                </a:solidFill>
                <a:latin typeface="Segoe UI"/>
                <a:cs typeface="Segoe UI"/>
              </a:rPr>
              <a:t> </a:t>
            </a:r>
            <a:r>
              <a:rPr kern="0" dirty="0">
                <a:solidFill>
                  <a:sysClr val="windowText" lastClr="000000"/>
                </a:solidFill>
                <a:latin typeface="Segoe UI"/>
                <a:cs typeface="Segoe UI"/>
              </a:rPr>
              <a:t>destination</a:t>
            </a:r>
            <a:r>
              <a:rPr kern="0" spc="440" dirty="0">
                <a:solidFill>
                  <a:sysClr val="windowText" lastClr="000000"/>
                </a:solidFill>
                <a:latin typeface="Segoe UI"/>
                <a:cs typeface="Segoe UI"/>
              </a:rPr>
              <a:t> </a:t>
            </a:r>
            <a:r>
              <a:rPr kern="0" dirty="0">
                <a:solidFill>
                  <a:sysClr val="windowText" lastClr="000000"/>
                </a:solidFill>
                <a:latin typeface="Segoe UI"/>
                <a:cs typeface="Segoe UI"/>
              </a:rPr>
              <a:t>des</a:t>
            </a:r>
            <a:r>
              <a:rPr kern="0" spc="455" dirty="0">
                <a:solidFill>
                  <a:sysClr val="windowText" lastClr="000000"/>
                </a:solidFill>
                <a:latin typeface="Segoe UI"/>
                <a:cs typeface="Segoe UI"/>
              </a:rPr>
              <a:t> </a:t>
            </a:r>
            <a:r>
              <a:rPr b="1" kern="0" dirty="0">
                <a:solidFill>
                  <a:sysClr val="windowText" lastClr="000000"/>
                </a:solidFill>
                <a:latin typeface="Segoe UI"/>
                <a:cs typeface="Segoe UI"/>
              </a:rPr>
              <a:t>entreprises</a:t>
            </a:r>
            <a:r>
              <a:rPr b="1" kern="0" spc="440" dirty="0">
                <a:solidFill>
                  <a:sysClr val="windowText" lastClr="000000"/>
                </a:solidFill>
                <a:latin typeface="Segoe UI"/>
                <a:cs typeface="Segoe UI"/>
              </a:rPr>
              <a:t> </a:t>
            </a:r>
            <a:r>
              <a:rPr kern="0" dirty="0">
                <a:solidFill>
                  <a:sysClr val="windowText" lastClr="000000"/>
                </a:solidFill>
                <a:latin typeface="Segoe UI"/>
                <a:cs typeface="Segoe UI"/>
              </a:rPr>
              <a:t>de</a:t>
            </a:r>
            <a:r>
              <a:rPr kern="0" spc="445" dirty="0">
                <a:solidFill>
                  <a:sysClr val="windowText" lastClr="000000"/>
                </a:solidFill>
                <a:latin typeface="Segoe UI"/>
                <a:cs typeface="Segoe UI"/>
              </a:rPr>
              <a:t> </a:t>
            </a:r>
            <a:r>
              <a:rPr kern="0" dirty="0">
                <a:solidFill>
                  <a:sysClr val="windowText" lastClr="000000"/>
                </a:solidFill>
                <a:latin typeface="Segoe UI"/>
                <a:cs typeface="Segoe UI"/>
              </a:rPr>
              <a:t>construction,</a:t>
            </a:r>
            <a:r>
              <a:rPr kern="0" spc="445" dirty="0">
                <a:solidFill>
                  <a:sysClr val="windowText" lastClr="000000"/>
                </a:solidFill>
                <a:latin typeface="Segoe UI"/>
                <a:cs typeface="Segoe UI"/>
              </a:rPr>
              <a:t> </a:t>
            </a:r>
            <a:r>
              <a:rPr kern="0" dirty="0">
                <a:solidFill>
                  <a:sysClr val="windowText" lastClr="000000"/>
                </a:solidFill>
                <a:latin typeface="Segoe UI"/>
                <a:cs typeface="Segoe UI"/>
              </a:rPr>
              <a:t>du</a:t>
            </a:r>
            <a:r>
              <a:rPr kern="0" spc="450" dirty="0">
                <a:solidFill>
                  <a:sysClr val="windowText" lastClr="000000"/>
                </a:solidFill>
                <a:latin typeface="Segoe UI"/>
                <a:cs typeface="Segoe UI"/>
              </a:rPr>
              <a:t> </a:t>
            </a:r>
            <a:r>
              <a:rPr b="1" kern="0" dirty="0">
                <a:solidFill>
                  <a:sysClr val="windowText" lastClr="000000"/>
                </a:solidFill>
                <a:latin typeface="Segoe UI"/>
                <a:cs typeface="Segoe UI"/>
              </a:rPr>
              <a:t>maitre</a:t>
            </a:r>
            <a:r>
              <a:rPr b="1" kern="0" spc="440" dirty="0">
                <a:solidFill>
                  <a:sysClr val="windowText" lastClr="000000"/>
                </a:solidFill>
                <a:latin typeface="Segoe UI"/>
                <a:cs typeface="Segoe UI"/>
              </a:rPr>
              <a:t> </a:t>
            </a:r>
            <a:r>
              <a:rPr b="1" kern="0" dirty="0">
                <a:solidFill>
                  <a:sysClr val="windowText" lastClr="000000"/>
                </a:solidFill>
                <a:latin typeface="Segoe UI"/>
                <a:cs typeface="Segoe UI"/>
              </a:rPr>
              <a:t>d’œuvre</a:t>
            </a:r>
            <a:r>
              <a:rPr b="1" kern="0" spc="450" dirty="0">
                <a:solidFill>
                  <a:sysClr val="windowText" lastClr="000000"/>
                </a:solidFill>
                <a:latin typeface="Segoe UI"/>
                <a:cs typeface="Segoe UI"/>
              </a:rPr>
              <a:t> </a:t>
            </a:r>
            <a:r>
              <a:rPr kern="0" dirty="0">
                <a:solidFill>
                  <a:sysClr val="windowText" lastClr="000000"/>
                </a:solidFill>
                <a:latin typeface="Segoe UI"/>
                <a:cs typeface="Segoe UI"/>
              </a:rPr>
              <a:t>et</a:t>
            </a:r>
            <a:r>
              <a:rPr kern="0" spc="450" dirty="0">
                <a:solidFill>
                  <a:sysClr val="windowText" lastClr="000000"/>
                </a:solidFill>
                <a:latin typeface="Segoe UI"/>
                <a:cs typeface="Segoe UI"/>
              </a:rPr>
              <a:t> </a:t>
            </a:r>
            <a:r>
              <a:rPr kern="0" dirty="0">
                <a:solidFill>
                  <a:sysClr val="windowText" lastClr="000000"/>
                </a:solidFill>
                <a:latin typeface="Segoe UI"/>
                <a:cs typeface="Segoe UI"/>
              </a:rPr>
              <a:t>du</a:t>
            </a:r>
            <a:r>
              <a:rPr kern="0" spc="450" dirty="0">
                <a:solidFill>
                  <a:sysClr val="windowText" lastClr="000000"/>
                </a:solidFill>
                <a:latin typeface="Segoe UI"/>
                <a:cs typeface="Segoe UI"/>
              </a:rPr>
              <a:t> </a:t>
            </a:r>
            <a:r>
              <a:rPr b="1" kern="0" spc="-10" dirty="0">
                <a:solidFill>
                  <a:sysClr val="windowText" lastClr="000000"/>
                </a:solidFill>
                <a:latin typeface="Segoe UI"/>
                <a:cs typeface="Segoe UI"/>
              </a:rPr>
              <a:t>contrôleur </a:t>
            </a:r>
            <a:r>
              <a:rPr b="1" kern="0" dirty="0">
                <a:solidFill>
                  <a:sysClr val="windowText" lastClr="000000"/>
                </a:solidFill>
                <a:latin typeface="Segoe UI"/>
                <a:cs typeface="Segoe UI"/>
              </a:rPr>
              <a:t>technique</a:t>
            </a:r>
            <a:r>
              <a:rPr kern="0" dirty="0">
                <a:solidFill>
                  <a:sysClr val="windowText" lastClr="000000"/>
                </a:solidFill>
                <a:latin typeface="Segoe UI"/>
                <a:cs typeface="Segoe UI"/>
              </a:rPr>
              <a:t>.</a:t>
            </a:r>
            <a:r>
              <a:rPr kern="0" spc="-35" dirty="0">
                <a:solidFill>
                  <a:sysClr val="windowText" lastClr="000000"/>
                </a:solidFill>
                <a:latin typeface="Segoe UI"/>
                <a:cs typeface="Segoe UI"/>
              </a:rPr>
              <a:t> </a:t>
            </a:r>
            <a:r>
              <a:rPr kern="0" spc="-10" dirty="0">
                <a:solidFill>
                  <a:sysClr val="windowText" lastClr="000000"/>
                </a:solidFill>
                <a:latin typeface="Segoe UI"/>
                <a:cs typeface="Segoe UI"/>
              </a:rPr>
              <a:t>Ceux-</a:t>
            </a:r>
            <a:r>
              <a:rPr kern="0" dirty="0">
                <a:solidFill>
                  <a:sysClr val="windowText" lastClr="000000"/>
                </a:solidFill>
                <a:latin typeface="Segoe UI"/>
                <a:cs typeface="Segoe UI"/>
              </a:rPr>
              <a:t>ci</a:t>
            </a:r>
            <a:r>
              <a:rPr kern="0" spc="-20" dirty="0">
                <a:solidFill>
                  <a:sysClr val="windowText" lastClr="000000"/>
                </a:solidFill>
                <a:latin typeface="Segoe UI"/>
                <a:cs typeface="Segoe UI"/>
              </a:rPr>
              <a:t> </a:t>
            </a:r>
            <a:r>
              <a:rPr kern="0" dirty="0">
                <a:solidFill>
                  <a:sysClr val="windowText" lastClr="000000"/>
                </a:solidFill>
                <a:latin typeface="Segoe UI"/>
                <a:cs typeface="Segoe UI"/>
              </a:rPr>
              <a:t>sont</a:t>
            </a:r>
            <a:r>
              <a:rPr kern="0" spc="-40" dirty="0">
                <a:solidFill>
                  <a:sysClr val="windowText" lastClr="000000"/>
                </a:solidFill>
                <a:latin typeface="Segoe UI"/>
                <a:cs typeface="Segoe UI"/>
              </a:rPr>
              <a:t> </a:t>
            </a:r>
            <a:r>
              <a:rPr kern="0" dirty="0">
                <a:solidFill>
                  <a:sysClr val="windowText" lastClr="000000"/>
                </a:solidFill>
                <a:latin typeface="Segoe UI"/>
                <a:cs typeface="Segoe UI"/>
              </a:rPr>
              <a:t>condamnés</a:t>
            </a:r>
            <a:r>
              <a:rPr kern="0" spc="-35" dirty="0">
                <a:solidFill>
                  <a:sysClr val="windowText" lastClr="000000"/>
                </a:solidFill>
                <a:latin typeface="Segoe UI"/>
                <a:cs typeface="Segoe UI"/>
              </a:rPr>
              <a:t> </a:t>
            </a:r>
            <a:r>
              <a:rPr kern="0" dirty="0">
                <a:solidFill>
                  <a:sysClr val="windowText" lastClr="000000"/>
                </a:solidFill>
                <a:latin typeface="Segoe UI"/>
                <a:cs typeface="Segoe UI"/>
              </a:rPr>
              <a:t>solidairement</a:t>
            </a:r>
            <a:r>
              <a:rPr kern="0" spc="-20" dirty="0">
                <a:solidFill>
                  <a:sysClr val="windowText" lastClr="000000"/>
                </a:solidFill>
                <a:latin typeface="Segoe UI"/>
                <a:cs typeface="Segoe UI"/>
              </a:rPr>
              <a:t> </a:t>
            </a:r>
            <a:r>
              <a:rPr kern="0" dirty="0">
                <a:solidFill>
                  <a:sysClr val="windowText" lastClr="000000"/>
                </a:solidFill>
                <a:latin typeface="Segoe UI"/>
                <a:cs typeface="Segoe UI"/>
              </a:rPr>
              <a:t>en</a:t>
            </a:r>
            <a:r>
              <a:rPr kern="0" spc="-35" dirty="0">
                <a:solidFill>
                  <a:sysClr val="windowText" lastClr="000000"/>
                </a:solidFill>
                <a:latin typeface="Segoe UI"/>
                <a:cs typeface="Segoe UI"/>
              </a:rPr>
              <a:t> </a:t>
            </a:r>
            <a:r>
              <a:rPr kern="0" dirty="0">
                <a:solidFill>
                  <a:sysClr val="windowText" lastClr="000000"/>
                </a:solidFill>
                <a:latin typeface="Segoe UI"/>
                <a:cs typeface="Segoe UI"/>
              </a:rPr>
              <a:t>1</a:t>
            </a:r>
            <a:r>
              <a:rPr kern="0" baseline="25462" dirty="0">
                <a:solidFill>
                  <a:sysClr val="windowText" lastClr="000000"/>
                </a:solidFill>
                <a:latin typeface="Segoe UI"/>
                <a:cs typeface="Segoe UI"/>
              </a:rPr>
              <a:t>ère</a:t>
            </a:r>
            <a:r>
              <a:rPr kern="0" spc="195" baseline="25462" dirty="0">
                <a:solidFill>
                  <a:sysClr val="windowText" lastClr="000000"/>
                </a:solidFill>
                <a:latin typeface="Segoe UI"/>
                <a:cs typeface="Segoe UI"/>
              </a:rPr>
              <a:t> </a:t>
            </a:r>
            <a:r>
              <a:rPr kern="0" dirty="0">
                <a:solidFill>
                  <a:sysClr val="windowText" lastClr="000000"/>
                </a:solidFill>
                <a:latin typeface="Segoe UI"/>
                <a:cs typeface="Segoe UI"/>
              </a:rPr>
              <a:t>instance</a:t>
            </a:r>
            <a:r>
              <a:rPr kern="0" spc="-45" dirty="0">
                <a:solidFill>
                  <a:sysClr val="windowText" lastClr="000000"/>
                </a:solidFill>
                <a:latin typeface="Segoe UI"/>
                <a:cs typeface="Segoe UI"/>
              </a:rPr>
              <a:t> </a:t>
            </a:r>
            <a:r>
              <a:rPr kern="0" dirty="0">
                <a:solidFill>
                  <a:sysClr val="windowText" lastClr="000000"/>
                </a:solidFill>
                <a:latin typeface="Segoe UI"/>
                <a:cs typeface="Segoe UI"/>
              </a:rPr>
              <a:t>et</a:t>
            </a:r>
            <a:r>
              <a:rPr kern="0" spc="-25" dirty="0">
                <a:solidFill>
                  <a:sysClr val="windowText" lastClr="000000"/>
                </a:solidFill>
                <a:latin typeface="Segoe UI"/>
                <a:cs typeface="Segoe UI"/>
              </a:rPr>
              <a:t> </a:t>
            </a:r>
            <a:r>
              <a:rPr kern="0" dirty="0">
                <a:solidFill>
                  <a:sysClr val="windowText" lastClr="000000"/>
                </a:solidFill>
                <a:latin typeface="Segoe UI"/>
                <a:cs typeface="Segoe UI"/>
              </a:rPr>
              <a:t>en</a:t>
            </a:r>
            <a:r>
              <a:rPr kern="0" spc="-35" dirty="0">
                <a:solidFill>
                  <a:sysClr val="windowText" lastClr="000000"/>
                </a:solidFill>
                <a:latin typeface="Segoe UI"/>
                <a:cs typeface="Segoe UI"/>
              </a:rPr>
              <a:t> </a:t>
            </a:r>
            <a:r>
              <a:rPr kern="0" spc="-10" dirty="0">
                <a:solidFill>
                  <a:sysClr val="windowText" lastClr="000000"/>
                </a:solidFill>
                <a:latin typeface="Segoe UI"/>
                <a:cs typeface="Segoe UI"/>
              </a:rPr>
              <a:t>appel.</a:t>
            </a:r>
            <a:endParaRPr kern="0" dirty="0">
              <a:solidFill>
                <a:sysClr val="windowText" lastClr="000000"/>
              </a:solidFill>
              <a:latin typeface="Segoe UI"/>
              <a:cs typeface="Segoe UI"/>
            </a:endParaRPr>
          </a:p>
          <a:p>
            <a:pPr marL="38100" marR="30480" algn="just" fontAlgn="auto">
              <a:spcBef>
                <a:spcPts val="1800"/>
              </a:spcBef>
              <a:spcAft>
                <a:spcPts val="0"/>
              </a:spcAft>
            </a:pPr>
            <a:r>
              <a:rPr kern="0" dirty="0">
                <a:solidFill>
                  <a:sysClr val="windowText" lastClr="000000"/>
                </a:solidFill>
                <a:latin typeface="Segoe UI"/>
                <a:cs typeface="Segoe UI"/>
              </a:rPr>
              <a:t>Sur</a:t>
            </a:r>
            <a:r>
              <a:rPr kern="0" spc="20" dirty="0">
                <a:solidFill>
                  <a:sysClr val="windowText" lastClr="000000"/>
                </a:solidFill>
                <a:latin typeface="Segoe UI"/>
                <a:cs typeface="Segoe UI"/>
              </a:rPr>
              <a:t> </a:t>
            </a:r>
            <a:r>
              <a:rPr kern="0" dirty="0">
                <a:solidFill>
                  <a:sysClr val="windowText" lastClr="000000"/>
                </a:solidFill>
                <a:latin typeface="Segoe UI"/>
                <a:cs typeface="Segoe UI"/>
              </a:rPr>
              <a:t>demandes</a:t>
            </a:r>
            <a:r>
              <a:rPr kern="0" spc="25" dirty="0">
                <a:solidFill>
                  <a:sysClr val="windowText" lastClr="000000"/>
                </a:solidFill>
                <a:latin typeface="Segoe UI"/>
                <a:cs typeface="Segoe UI"/>
              </a:rPr>
              <a:t> </a:t>
            </a:r>
            <a:r>
              <a:rPr kern="0" dirty="0">
                <a:solidFill>
                  <a:sysClr val="windowText" lastClr="000000"/>
                </a:solidFill>
                <a:latin typeface="Segoe UI"/>
                <a:cs typeface="Segoe UI"/>
              </a:rPr>
              <a:t>du</a:t>
            </a:r>
            <a:r>
              <a:rPr kern="0" spc="25" dirty="0">
                <a:solidFill>
                  <a:sysClr val="windowText" lastClr="000000"/>
                </a:solidFill>
                <a:latin typeface="Segoe UI"/>
                <a:cs typeface="Segoe UI"/>
              </a:rPr>
              <a:t> </a:t>
            </a:r>
            <a:r>
              <a:rPr kern="0" dirty="0">
                <a:solidFill>
                  <a:sysClr val="windowText" lastClr="000000"/>
                </a:solidFill>
                <a:latin typeface="Segoe UI"/>
                <a:cs typeface="Segoe UI"/>
              </a:rPr>
              <a:t>contrôleur</a:t>
            </a:r>
            <a:r>
              <a:rPr kern="0" spc="15" dirty="0">
                <a:solidFill>
                  <a:sysClr val="windowText" lastClr="000000"/>
                </a:solidFill>
                <a:latin typeface="Segoe UI"/>
                <a:cs typeface="Segoe UI"/>
              </a:rPr>
              <a:t> </a:t>
            </a:r>
            <a:r>
              <a:rPr kern="0" dirty="0">
                <a:solidFill>
                  <a:sysClr val="windowText" lastClr="000000"/>
                </a:solidFill>
                <a:latin typeface="Segoe UI"/>
                <a:cs typeface="Segoe UI"/>
              </a:rPr>
              <a:t>technique,</a:t>
            </a:r>
            <a:r>
              <a:rPr kern="0" spc="20" dirty="0">
                <a:solidFill>
                  <a:sysClr val="windowText" lastClr="000000"/>
                </a:solidFill>
                <a:latin typeface="Segoe UI"/>
                <a:cs typeface="Segoe UI"/>
              </a:rPr>
              <a:t> </a:t>
            </a:r>
            <a:r>
              <a:rPr kern="0" dirty="0">
                <a:solidFill>
                  <a:sysClr val="windowText" lastClr="000000"/>
                </a:solidFill>
                <a:latin typeface="Segoe UI"/>
                <a:cs typeface="Segoe UI"/>
              </a:rPr>
              <a:t>le</a:t>
            </a:r>
            <a:r>
              <a:rPr kern="0" spc="20" dirty="0">
                <a:solidFill>
                  <a:sysClr val="windowText" lastClr="000000"/>
                </a:solidFill>
                <a:latin typeface="Segoe UI"/>
                <a:cs typeface="Segoe UI"/>
              </a:rPr>
              <a:t> </a:t>
            </a:r>
            <a:r>
              <a:rPr kern="0" dirty="0">
                <a:solidFill>
                  <a:sysClr val="windowText" lastClr="000000"/>
                </a:solidFill>
                <a:latin typeface="Segoe UI"/>
                <a:cs typeface="Segoe UI"/>
              </a:rPr>
              <a:t>CE</a:t>
            </a:r>
            <a:r>
              <a:rPr kern="0" spc="20" dirty="0">
                <a:solidFill>
                  <a:sysClr val="windowText" lastClr="000000"/>
                </a:solidFill>
                <a:latin typeface="Segoe UI"/>
                <a:cs typeface="Segoe UI"/>
              </a:rPr>
              <a:t> </a:t>
            </a:r>
            <a:r>
              <a:rPr kern="0" dirty="0">
                <a:solidFill>
                  <a:sysClr val="windowText" lastClr="000000"/>
                </a:solidFill>
                <a:latin typeface="Segoe UI"/>
                <a:cs typeface="Segoe UI"/>
              </a:rPr>
              <a:t>rappelle</a:t>
            </a:r>
            <a:r>
              <a:rPr kern="0" spc="30" dirty="0">
                <a:solidFill>
                  <a:sysClr val="windowText" lastClr="000000"/>
                </a:solidFill>
                <a:latin typeface="Segoe UI"/>
                <a:cs typeface="Segoe UI"/>
              </a:rPr>
              <a:t> </a:t>
            </a:r>
            <a:r>
              <a:rPr kern="0" dirty="0">
                <a:solidFill>
                  <a:sysClr val="windowText" lastClr="000000"/>
                </a:solidFill>
                <a:latin typeface="Segoe UI"/>
                <a:cs typeface="Segoe UI"/>
              </a:rPr>
              <a:t>que</a:t>
            </a:r>
            <a:r>
              <a:rPr kern="0" spc="15" dirty="0">
                <a:solidFill>
                  <a:sysClr val="windowText" lastClr="000000"/>
                </a:solidFill>
                <a:latin typeface="Segoe UI"/>
                <a:cs typeface="Segoe UI"/>
              </a:rPr>
              <a:t> </a:t>
            </a:r>
            <a:r>
              <a:rPr kern="0" dirty="0">
                <a:solidFill>
                  <a:sysClr val="windowText" lastClr="000000"/>
                </a:solidFill>
                <a:latin typeface="Segoe UI"/>
                <a:cs typeface="Segoe UI"/>
              </a:rPr>
              <a:t>selon</a:t>
            </a:r>
            <a:r>
              <a:rPr kern="0" spc="15" dirty="0">
                <a:solidFill>
                  <a:sysClr val="windowText" lastClr="000000"/>
                </a:solidFill>
                <a:latin typeface="Segoe UI"/>
                <a:cs typeface="Segoe UI"/>
              </a:rPr>
              <a:t> </a:t>
            </a:r>
            <a:r>
              <a:rPr kern="0" dirty="0">
                <a:solidFill>
                  <a:sysClr val="windowText" lastClr="000000"/>
                </a:solidFill>
                <a:latin typeface="Segoe UI"/>
                <a:cs typeface="Segoe UI"/>
              </a:rPr>
              <a:t>l’article</a:t>
            </a:r>
            <a:r>
              <a:rPr kern="0" spc="25" dirty="0">
                <a:solidFill>
                  <a:sysClr val="windowText" lastClr="000000"/>
                </a:solidFill>
                <a:latin typeface="Segoe UI"/>
                <a:cs typeface="Segoe UI"/>
              </a:rPr>
              <a:t> </a:t>
            </a:r>
            <a:r>
              <a:rPr kern="0" dirty="0">
                <a:solidFill>
                  <a:sysClr val="windowText" lastClr="000000"/>
                </a:solidFill>
                <a:latin typeface="Segoe UI"/>
                <a:cs typeface="Segoe UI"/>
              </a:rPr>
              <a:t>L.</a:t>
            </a:r>
            <a:r>
              <a:rPr kern="0" spc="25" dirty="0">
                <a:solidFill>
                  <a:sysClr val="windowText" lastClr="000000"/>
                </a:solidFill>
                <a:latin typeface="Segoe UI"/>
                <a:cs typeface="Segoe UI"/>
              </a:rPr>
              <a:t> </a:t>
            </a:r>
            <a:r>
              <a:rPr kern="0" spc="-10" dirty="0">
                <a:solidFill>
                  <a:sysClr val="windowText" lastClr="000000"/>
                </a:solidFill>
                <a:latin typeface="Segoe UI"/>
                <a:cs typeface="Segoe UI"/>
              </a:rPr>
              <a:t>111-</a:t>
            </a:r>
            <a:r>
              <a:rPr kern="0" dirty="0">
                <a:solidFill>
                  <a:sysClr val="windowText" lastClr="000000"/>
                </a:solidFill>
                <a:latin typeface="Segoe UI"/>
                <a:cs typeface="Segoe UI"/>
              </a:rPr>
              <a:t>24</a:t>
            </a:r>
            <a:r>
              <a:rPr kern="0" spc="20" dirty="0">
                <a:solidFill>
                  <a:sysClr val="windowText" lastClr="000000"/>
                </a:solidFill>
                <a:latin typeface="Segoe UI"/>
                <a:cs typeface="Segoe UI"/>
              </a:rPr>
              <a:t> </a:t>
            </a:r>
            <a:r>
              <a:rPr kern="0" dirty="0">
                <a:solidFill>
                  <a:sysClr val="windowText" lastClr="000000"/>
                </a:solidFill>
                <a:latin typeface="Segoe UI"/>
                <a:cs typeface="Segoe UI"/>
              </a:rPr>
              <a:t>1</a:t>
            </a:r>
            <a:r>
              <a:rPr kern="0" baseline="25462" dirty="0">
                <a:solidFill>
                  <a:sysClr val="windowText" lastClr="000000"/>
                </a:solidFill>
                <a:latin typeface="Segoe UI"/>
                <a:cs typeface="Segoe UI"/>
              </a:rPr>
              <a:t>er</a:t>
            </a:r>
            <a:r>
              <a:rPr kern="0" spc="284" baseline="25462" dirty="0">
                <a:solidFill>
                  <a:sysClr val="windowText" lastClr="000000"/>
                </a:solidFill>
                <a:latin typeface="Segoe UI"/>
                <a:cs typeface="Segoe UI"/>
              </a:rPr>
              <a:t> </a:t>
            </a:r>
            <a:r>
              <a:rPr kern="0" dirty="0">
                <a:solidFill>
                  <a:sysClr val="windowText" lastClr="000000"/>
                </a:solidFill>
                <a:latin typeface="Segoe UI"/>
                <a:cs typeface="Segoe UI"/>
              </a:rPr>
              <a:t>alinéa</a:t>
            </a:r>
            <a:r>
              <a:rPr kern="0" spc="20" dirty="0">
                <a:solidFill>
                  <a:sysClr val="windowText" lastClr="000000"/>
                </a:solidFill>
                <a:latin typeface="Segoe UI"/>
                <a:cs typeface="Segoe UI"/>
              </a:rPr>
              <a:t> </a:t>
            </a:r>
            <a:r>
              <a:rPr kern="0" dirty="0">
                <a:solidFill>
                  <a:sysClr val="windowText" lastClr="000000"/>
                </a:solidFill>
                <a:latin typeface="Segoe UI"/>
                <a:cs typeface="Segoe UI"/>
              </a:rPr>
              <a:t>du</a:t>
            </a:r>
            <a:r>
              <a:rPr kern="0" spc="20" dirty="0">
                <a:solidFill>
                  <a:sysClr val="windowText" lastClr="000000"/>
                </a:solidFill>
                <a:latin typeface="Segoe UI"/>
                <a:cs typeface="Segoe UI"/>
              </a:rPr>
              <a:t> </a:t>
            </a:r>
            <a:r>
              <a:rPr kern="0" dirty="0">
                <a:solidFill>
                  <a:sysClr val="windowText" lastClr="000000"/>
                </a:solidFill>
                <a:latin typeface="Segoe UI"/>
                <a:cs typeface="Segoe UI"/>
              </a:rPr>
              <a:t>CCH</a:t>
            </a:r>
            <a:r>
              <a:rPr kern="0" spc="20" dirty="0">
                <a:solidFill>
                  <a:sysClr val="windowText" lastClr="000000"/>
                </a:solidFill>
                <a:latin typeface="Segoe UI"/>
                <a:cs typeface="Segoe UI"/>
              </a:rPr>
              <a:t> </a:t>
            </a:r>
            <a:r>
              <a:rPr kern="0" dirty="0">
                <a:solidFill>
                  <a:sysClr val="windowText" lastClr="000000"/>
                </a:solidFill>
                <a:latin typeface="Segoe UI"/>
                <a:cs typeface="Segoe UI"/>
              </a:rPr>
              <a:t>:</a:t>
            </a:r>
            <a:r>
              <a:rPr kern="0" spc="25" dirty="0">
                <a:solidFill>
                  <a:sysClr val="windowText" lastClr="000000"/>
                </a:solidFill>
                <a:latin typeface="Segoe UI"/>
                <a:cs typeface="Segoe UI"/>
              </a:rPr>
              <a:t> </a:t>
            </a:r>
            <a:r>
              <a:rPr i="1" kern="0" dirty="0">
                <a:solidFill>
                  <a:sysClr val="windowText" lastClr="000000"/>
                </a:solidFill>
                <a:latin typeface="Segoe UI"/>
                <a:cs typeface="Segoe UI"/>
              </a:rPr>
              <a:t>«</a:t>
            </a:r>
            <a:r>
              <a:rPr i="1" kern="0" spc="10" dirty="0">
                <a:solidFill>
                  <a:sysClr val="windowText" lastClr="000000"/>
                </a:solidFill>
                <a:latin typeface="Segoe UI"/>
                <a:cs typeface="Segoe UI"/>
              </a:rPr>
              <a:t> </a:t>
            </a:r>
            <a:r>
              <a:rPr i="1" kern="0" dirty="0">
                <a:solidFill>
                  <a:sysClr val="windowText" lastClr="000000"/>
                </a:solidFill>
                <a:latin typeface="Segoe UI"/>
                <a:cs typeface="Segoe UI"/>
              </a:rPr>
              <a:t>Le</a:t>
            </a:r>
            <a:r>
              <a:rPr i="1" kern="0" spc="5" dirty="0">
                <a:solidFill>
                  <a:sysClr val="windowText" lastClr="000000"/>
                </a:solidFill>
                <a:latin typeface="Segoe UI"/>
                <a:cs typeface="Segoe UI"/>
              </a:rPr>
              <a:t> </a:t>
            </a:r>
            <a:r>
              <a:rPr i="1" kern="0" spc="-10" dirty="0">
                <a:solidFill>
                  <a:sysClr val="windowText" lastClr="000000"/>
                </a:solidFill>
                <a:latin typeface="Segoe UI"/>
                <a:cs typeface="Segoe UI"/>
              </a:rPr>
              <a:t>contrôleur </a:t>
            </a:r>
            <a:r>
              <a:rPr i="1" kern="0" dirty="0">
                <a:solidFill>
                  <a:sysClr val="windowText" lastClr="000000"/>
                </a:solidFill>
                <a:latin typeface="Segoe UI"/>
                <a:cs typeface="Segoe UI"/>
              </a:rPr>
              <a:t>technique</a:t>
            </a:r>
            <a:r>
              <a:rPr i="1" kern="0" spc="409" dirty="0">
                <a:solidFill>
                  <a:sysClr val="windowText" lastClr="000000"/>
                </a:solidFill>
                <a:latin typeface="Segoe UI"/>
                <a:cs typeface="Segoe UI"/>
              </a:rPr>
              <a:t> </a:t>
            </a:r>
            <a:r>
              <a:rPr i="1" kern="0" dirty="0">
                <a:solidFill>
                  <a:sysClr val="windowText" lastClr="000000"/>
                </a:solidFill>
                <a:latin typeface="Segoe UI"/>
                <a:cs typeface="Segoe UI"/>
              </a:rPr>
              <a:t>est</a:t>
            </a:r>
            <a:r>
              <a:rPr i="1" kern="0" spc="434" dirty="0">
                <a:solidFill>
                  <a:sysClr val="windowText" lastClr="000000"/>
                </a:solidFill>
                <a:latin typeface="Segoe UI"/>
                <a:cs typeface="Segoe UI"/>
              </a:rPr>
              <a:t> </a:t>
            </a:r>
            <a:r>
              <a:rPr i="1" kern="0" dirty="0">
                <a:solidFill>
                  <a:sysClr val="windowText" lastClr="000000"/>
                </a:solidFill>
                <a:latin typeface="Segoe UI"/>
                <a:cs typeface="Segoe UI"/>
              </a:rPr>
              <a:t>soumis,</a:t>
            </a:r>
            <a:r>
              <a:rPr i="1" kern="0" spc="420" dirty="0">
                <a:solidFill>
                  <a:sysClr val="windowText" lastClr="000000"/>
                </a:solidFill>
                <a:latin typeface="Segoe UI"/>
                <a:cs typeface="Segoe UI"/>
              </a:rPr>
              <a:t> </a:t>
            </a:r>
            <a:r>
              <a:rPr i="1" kern="0" dirty="0">
                <a:solidFill>
                  <a:sysClr val="windowText" lastClr="000000"/>
                </a:solidFill>
                <a:latin typeface="Segoe UI"/>
                <a:cs typeface="Segoe UI"/>
              </a:rPr>
              <a:t>dans</a:t>
            </a:r>
            <a:r>
              <a:rPr i="1" kern="0" spc="420" dirty="0">
                <a:solidFill>
                  <a:sysClr val="windowText" lastClr="000000"/>
                </a:solidFill>
                <a:latin typeface="Segoe UI"/>
                <a:cs typeface="Segoe UI"/>
              </a:rPr>
              <a:t> </a:t>
            </a:r>
            <a:r>
              <a:rPr i="1" kern="0" dirty="0">
                <a:solidFill>
                  <a:sysClr val="windowText" lastClr="000000"/>
                </a:solidFill>
                <a:latin typeface="Segoe UI"/>
                <a:cs typeface="Segoe UI"/>
              </a:rPr>
              <a:t>les</a:t>
            </a:r>
            <a:r>
              <a:rPr i="1" kern="0" spc="415" dirty="0">
                <a:solidFill>
                  <a:sysClr val="windowText" lastClr="000000"/>
                </a:solidFill>
                <a:latin typeface="Segoe UI"/>
                <a:cs typeface="Segoe UI"/>
              </a:rPr>
              <a:t> </a:t>
            </a:r>
            <a:r>
              <a:rPr i="1" kern="0" dirty="0">
                <a:solidFill>
                  <a:sysClr val="windowText" lastClr="000000"/>
                </a:solidFill>
                <a:latin typeface="Segoe UI"/>
                <a:cs typeface="Segoe UI"/>
              </a:rPr>
              <a:t>limites</a:t>
            </a:r>
            <a:r>
              <a:rPr i="1" kern="0" spc="434" dirty="0">
                <a:solidFill>
                  <a:sysClr val="windowText" lastClr="000000"/>
                </a:solidFill>
                <a:latin typeface="Segoe UI"/>
                <a:cs typeface="Segoe UI"/>
              </a:rPr>
              <a:t> </a:t>
            </a:r>
            <a:r>
              <a:rPr i="1" kern="0" dirty="0">
                <a:solidFill>
                  <a:sysClr val="windowText" lastClr="000000"/>
                </a:solidFill>
                <a:latin typeface="Segoe UI"/>
                <a:cs typeface="Segoe UI"/>
              </a:rPr>
              <a:t>de</a:t>
            </a:r>
            <a:r>
              <a:rPr i="1" kern="0" spc="425" dirty="0">
                <a:solidFill>
                  <a:sysClr val="windowText" lastClr="000000"/>
                </a:solidFill>
                <a:latin typeface="Segoe UI"/>
                <a:cs typeface="Segoe UI"/>
              </a:rPr>
              <a:t> </a:t>
            </a:r>
            <a:r>
              <a:rPr i="1" kern="0" dirty="0">
                <a:solidFill>
                  <a:sysClr val="windowText" lastClr="000000"/>
                </a:solidFill>
                <a:latin typeface="Segoe UI"/>
                <a:cs typeface="Segoe UI"/>
              </a:rPr>
              <a:t>la</a:t>
            </a:r>
            <a:r>
              <a:rPr i="1" kern="0" spc="415" dirty="0">
                <a:solidFill>
                  <a:sysClr val="windowText" lastClr="000000"/>
                </a:solidFill>
                <a:latin typeface="Segoe UI"/>
                <a:cs typeface="Segoe UI"/>
              </a:rPr>
              <a:t> </a:t>
            </a:r>
            <a:r>
              <a:rPr i="1" kern="0" dirty="0">
                <a:solidFill>
                  <a:sysClr val="windowText" lastClr="000000"/>
                </a:solidFill>
                <a:latin typeface="Segoe UI"/>
                <a:cs typeface="Segoe UI"/>
              </a:rPr>
              <a:t>mission</a:t>
            </a:r>
            <a:r>
              <a:rPr i="1" kern="0" spc="425" dirty="0">
                <a:solidFill>
                  <a:sysClr val="windowText" lastClr="000000"/>
                </a:solidFill>
                <a:latin typeface="Segoe UI"/>
                <a:cs typeface="Segoe UI"/>
              </a:rPr>
              <a:t> </a:t>
            </a:r>
            <a:r>
              <a:rPr i="1" kern="0" dirty="0">
                <a:solidFill>
                  <a:sysClr val="windowText" lastClr="000000"/>
                </a:solidFill>
                <a:latin typeface="Segoe UI"/>
                <a:cs typeface="Segoe UI"/>
              </a:rPr>
              <a:t>à</a:t>
            </a:r>
            <a:r>
              <a:rPr i="1" kern="0" spc="420" dirty="0">
                <a:solidFill>
                  <a:sysClr val="windowText" lastClr="000000"/>
                </a:solidFill>
                <a:latin typeface="Segoe UI"/>
                <a:cs typeface="Segoe UI"/>
              </a:rPr>
              <a:t> </a:t>
            </a:r>
            <a:r>
              <a:rPr i="1" kern="0" dirty="0">
                <a:solidFill>
                  <a:sysClr val="windowText" lastClr="000000"/>
                </a:solidFill>
                <a:latin typeface="Segoe UI"/>
                <a:cs typeface="Segoe UI"/>
              </a:rPr>
              <a:t>lui</a:t>
            </a:r>
            <a:r>
              <a:rPr i="1" kern="0" spc="425" dirty="0">
                <a:solidFill>
                  <a:sysClr val="windowText" lastClr="000000"/>
                </a:solidFill>
                <a:latin typeface="Segoe UI"/>
                <a:cs typeface="Segoe UI"/>
              </a:rPr>
              <a:t> </a:t>
            </a:r>
            <a:r>
              <a:rPr i="1" kern="0" dirty="0">
                <a:solidFill>
                  <a:sysClr val="windowText" lastClr="000000"/>
                </a:solidFill>
                <a:latin typeface="Segoe UI"/>
                <a:cs typeface="Segoe UI"/>
              </a:rPr>
              <a:t>confiée</a:t>
            </a:r>
            <a:r>
              <a:rPr i="1" kern="0" spc="425" dirty="0">
                <a:solidFill>
                  <a:sysClr val="windowText" lastClr="000000"/>
                </a:solidFill>
                <a:latin typeface="Segoe UI"/>
                <a:cs typeface="Segoe UI"/>
              </a:rPr>
              <a:t> </a:t>
            </a:r>
            <a:r>
              <a:rPr i="1" kern="0" dirty="0">
                <a:solidFill>
                  <a:sysClr val="windowText" lastClr="000000"/>
                </a:solidFill>
                <a:latin typeface="Segoe UI"/>
                <a:cs typeface="Segoe UI"/>
              </a:rPr>
              <a:t>par</a:t>
            </a:r>
            <a:r>
              <a:rPr i="1" kern="0" spc="420" dirty="0">
                <a:solidFill>
                  <a:sysClr val="windowText" lastClr="000000"/>
                </a:solidFill>
                <a:latin typeface="Segoe UI"/>
                <a:cs typeface="Segoe UI"/>
              </a:rPr>
              <a:t> </a:t>
            </a:r>
            <a:r>
              <a:rPr i="1" kern="0" dirty="0">
                <a:solidFill>
                  <a:sysClr val="windowText" lastClr="000000"/>
                </a:solidFill>
                <a:latin typeface="Segoe UI"/>
                <a:cs typeface="Segoe UI"/>
              </a:rPr>
              <a:t>le</a:t>
            </a:r>
            <a:r>
              <a:rPr i="1" kern="0" spc="415" dirty="0">
                <a:solidFill>
                  <a:sysClr val="windowText" lastClr="000000"/>
                </a:solidFill>
                <a:latin typeface="Segoe UI"/>
                <a:cs typeface="Segoe UI"/>
              </a:rPr>
              <a:t> </a:t>
            </a:r>
            <a:r>
              <a:rPr i="1" kern="0" dirty="0">
                <a:solidFill>
                  <a:sysClr val="windowText" lastClr="000000"/>
                </a:solidFill>
                <a:latin typeface="Segoe UI"/>
                <a:cs typeface="Segoe UI"/>
              </a:rPr>
              <a:t>maître</a:t>
            </a:r>
            <a:r>
              <a:rPr i="1" kern="0" spc="425" dirty="0">
                <a:solidFill>
                  <a:sysClr val="windowText" lastClr="000000"/>
                </a:solidFill>
                <a:latin typeface="Segoe UI"/>
                <a:cs typeface="Segoe UI"/>
              </a:rPr>
              <a:t> </a:t>
            </a:r>
            <a:r>
              <a:rPr i="1" kern="0" dirty="0">
                <a:solidFill>
                  <a:sysClr val="windowText" lastClr="000000"/>
                </a:solidFill>
                <a:latin typeface="Segoe UI"/>
                <a:cs typeface="Segoe UI"/>
              </a:rPr>
              <a:t>d'ouvrage,</a:t>
            </a:r>
            <a:r>
              <a:rPr i="1" kern="0" spc="415" dirty="0">
                <a:solidFill>
                  <a:sysClr val="windowText" lastClr="000000"/>
                </a:solidFill>
                <a:latin typeface="Segoe UI"/>
                <a:cs typeface="Segoe UI"/>
              </a:rPr>
              <a:t> </a:t>
            </a:r>
            <a:r>
              <a:rPr i="1" kern="0" dirty="0">
                <a:solidFill>
                  <a:sysClr val="windowText" lastClr="000000"/>
                </a:solidFill>
                <a:latin typeface="Segoe UI"/>
                <a:cs typeface="Segoe UI"/>
              </a:rPr>
              <a:t>à</a:t>
            </a:r>
            <a:r>
              <a:rPr i="1" kern="0" spc="425" dirty="0">
                <a:solidFill>
                  <a:sysClr val="windowText" lastClr="000000"/>
                </a:solidFill>
                <a:latin typeface="Segoe UI"/>
                <a:cs typeface="Segoe UI"/>
              </a:rPr>
              <a:t> </a:t>
            </a:r>
            <a:r>
              <a:rPr i="1" kern="0" dirty="0">
                <a:solidFill>
                  <a:sysClr val="windowText" lastClr="000000"/>
                </a:solidFill>
                <a:latin typeface="Segoe UI"/>
                <a:cs typeface="Segoe UI"/>
              </a:rPr>
              <a:t>la</a:t>
            </a:r>
            <a:r>
              <a:rPr i="1" kern="0" spc="425" dirty="0">
                <a:solidFill>
                  <a:sysClr val="windowText" lastClr="000000"/>
                </a:solidFill>
                <a:latin typeface="Segoe UI"/>
                <a:cs typeface="Segoe UI"/>
              </a:rPr>
              <a:t> </a:t>
            </a:r>
            <a:r>
              <a:rPr i="1" kern="0" dirty="0">
                <a:solidFill>
                  <a:sysClr val="windowText" lastClr="000000"/>
                </a:solidFill>
                <a:latin typeface="Segoe UI"/>
                <a:cs typeface="Segoe UI"/>
              </a:rPr>
              <a:t>présomption</a:t>
            </a:r>
            <a:r>
              <a:rPr i="1" kern="0" spc="425" dirty="0">
                <a:solidFill>
                  <a:sysClr val="windowText" lastClr="000000"/>
                </a:solidFill>
                <a:latin typeface="Segoe UI"/>
                <a:cs typeface="Segoe UI"/>
              </a:rPr>
              <a:t> </a:t>
            </a:r>
            <a:r>
              <a:rPr i="1" kern="0" spc="-25" dirty="0">
                <a:solidFill>
                  <a:sysClr val="windowText" lastClr="000000"/>
                </a:solidFill>
                <a:latin typeface="Segoe UI"/>
                <a:cs typeface="Segoe UI"/>
              </a:rPr>
              <a:t>de </a:t>
            </a:r>
            <a:r>
              <a:rPr i="1" kern="0" dirty="0">
                <a:solidFill>
                  <a:sysClr val="windowText" lastClr="000000"/>
                </a:solidFill>
                <a:latin typeface="Segoe UI"/>
                <a:cs typeface="Segoe UI"/>
              </a:rPr>
              <a:t>responsabilité édictée</a:t>
            </a:r>
            <a:r>
              <a:rPr i="1" kern="0" spc="5" dirty="0">
                <a:solidFill>
                  <a:sysClr val="windowText" lastClr="000000"/>
                </a:solidFill>
                <a:latin typeface="Segoe UI"/>
                <a:cs typeface="Segoe UI"/>
              </a:rPr>
              <a:t> </a:t>
            </a:r>
            <a:r>
              <a:rPr i="1" kern="0" dirty="0">
                <a:solidFill>
                  <a:sysClr val="windowText" lastClr="000000"/>
                </a:solidFill>
                <a:latin typeface="Segoe UI"/>
                <a:cs typeface="Segoe UI"/>
              </a:rPr>
              <a:t>par</a:t>
            </a:r>
            <a:r>
              <a:rPr i="1" kern="0" spc="-20" dirty="0">
                <a:solidFill>
                  <a:sysClr val="windowText" lastClr="000000"/>
                </a:solidFill>
                <a:latin typeface="Segoe UI"/>
                <a:cs typeface="Segoe UI"/>
              </a:rPr>
              <a:t> </a:t>
            </a:r>
            <a:r>
              <a:rPr i="1" kern="0" dirty="0">
                <a:solidFill>
                  <a:sysClr val="windowText" lastClr="000000"/>
                </a:solidFill>
                <a:latin typeface="Segoe UI"/>
                <a:cs typeface="Segoe UI"/>
              </a:rPr>
              <a:t>les</a:t>
            </a:r>
            <a:r>
              <a:rPr i="1" kern="0" spc="-10" dirty="0">
                <a:solidFill>
                  <a:sysClr val="windowText" lastClr="000000"/>
                </a:solidFill>
                <a:latin typeface="Segoe UI"/>
                <a:cs typeface="Segoe UI"/>
              </a:rPr>
              <a:t> </a:t>
            </a:r>
            <a:r>
              <a:rPr i="1" kern="0" dirty="0">
                <a:solidFill>
                  <a:sysClr val="windowText" lastClr="000000"/>
                </a:solidFill>
                <a:latin typeface="Segoe UI"/>
                <a:cs typeface="Segoe UI"/>
              </a:rPr>
              <a:t>articles</a:t>
            </a:r>
            <a:r>
              <a:rPr i="1" kern="0" spc="-5" dirty="0">
                <a:solidFill>
                  <a:sysClr val="windowText" lastClr="000000"/>
                </a:solidFill>
                <a:latin typeface="Segoe UI"/>
                <a:cs typeface="Segoe UI"/>
              </a:rPr>
              <a:t> </a:t>
            </a:r>
            <a:r>
              <a:rPr i="1" kern="0" dirty="0">
                <a:solidFill>
                  <a:sysClr val="windowText" lastClr="000000"/>
                </a:solidFill>
                <a:latin typeface="Segoe UI"/>
                <a:cs typeface="Segoe UI"/>
              </a:rPr>
              <a:t>1792,</a:t>
            </a:r>
            <a:r>
              <a:rPr i="1" kern="0" spc="-5" dirty="0">
                <a:solidFill>
                  <a:sysClr val="windowText" lastClr="000000"/>
                </a:solidFill>
                <a:latin typeface="Segoe UI"/>
                <a:cs typeface="Segoe UI"/>
              </a:rPr>
              <a:t> </a:t>
            </a:r>
            <a:r>
              <a:rPr i="1" kern="0" spc="-10" dirty="0">
                <a:solidFill>
                  <a:sysClr val="windowText" lastClr="000000"/>
                </a:solidFill>
                <a:latin typeface="Segoe UI"/>
                <a:cs typeface="Segoe UI"/>
              </a:rPr>
              <a:t>1792-</a:t>
            </a:r>
            <a:r>
              <a:rPr i="1" kern="0" dirty="0">
                <a:solidFill>
                  <a:sysClr val="windowText" lastClr="000000"/>
                </a:solidFill>
                <a:latin typeface="Segoe UI"/>
                <a:cs typeface="Segoe UI"/>
              </a:rPr>
              <a:t>1 et </a:t>
            </a:r>
            <a:r>
              <a:rPr i="1" kern="0" spc="-10" dirty="0">
                <a:solidFill>
                  <a:sysClr val="windowText" lastClr="000000"/>
                </a:solidFill>
                <a:latin typeface="Segoe UI"/>
                <a:cs typeface="Segoe UI"/>
              </a:rPr>
              <a:t>1792-</a:t>
            </a:r>
            <a:r>
              <a:rPr i="1" kern="0" dirty="0">
                <a:solidFill>
                  <a:sysClr val="windowText" lastClr="000000"/>
                </a:solidFill>
                <a:latin typeface="Segoe UI"/>
                <a:cs typeface="Segoe UI"/>
              </a:rPr>
              <a:t>2</a:t>
            </a:r>
            <a:r>
              <a:rPr i="1" kern="0" spc="5" dirty="0">
                <a:solidFill>
                  <a:sysClr val="windowText" lastClr="000000"/>
                </a:solidFill>
                <a:latin typeface="Segoe UI"/>
                <a:cs typeface="Segoe UI"/>
              </a:rPr>
              <a:t> </a:t>
            </a:r>
            <a:r>
              <a:rPr i="1" kern="0" dirty="0">
                <a:solidFill>
                  <a:sysClr val="windowText" lastClr="000000"/>
                </a:solidFill>
                <a:latin typeface="Segoe UI"/>
                <a:cs typeface="Segoe UI"/>
              </a:rPr>
              <a:t>du</a:t>
            </a:r>
            <a:r>
              <a:rPr i="1" kern="0" spc="-20" dirty="0">
                <a:solidFill>
                  <a:sysClr val="windowText" lastClr="000000"/>
                </a:solidFill>
                <a:latin typeface="Segoe UI"/>
                <a:cs typeface="Segoe UI"/>
              </a:rPr>
              <a:t> </a:t>
            </a:r>
            <a:r>
              <a:rPr i="1" kern="0" dirty="0">
                <a:solidFill>
                  <a:sysClr val="windowText" lastClr="000000"/>
                </a:solidFill>
                <a:latin typeface="Segoe UI"/>
                <a:cs typeface="Segoe UI"/>
              </a:rPr>
              <a:t>code</a:t>
            </a:r>
            <a:r>
              <a:rPr i="1" kern="0" spc="-10" dirty="0">
                <a:solidFill>
                  <a:sysClr val="windowText" lastClr="000000"/>
                </a:solidFill>
                <a:latin typeface="Segoe UI"/>
                <a:cs typeface="Segoe UI"/>
              </a:rPr>
              <a:t> </a:t>
            </a:r>
            <a:r>
              <a:rPr i="1" kern="0" dirty="0">
                <a:solidFill>
                  <a:sysClr val="windowText" lastClr="000000"/>
                </a:solidFill>
                <a:latin typeface="Segoe UI"/>
                <a:cs typeface="Segoe UI"/>
              </a:rPr>
              <a:t>civil.</a:t>
            </a:r>
            <a:r>
              <a:rPr i="1" kern="0" spc="-25" dirty="0">
                <a:solidFill>
                  <a:sysClr val="windowText" lastClr="000000"/>
                </a:solidFill>
                <a:latin typeface="Segoe UI"/>
                <a:cs typeface="Segoe UI"/>
              </a:rPr>
              <a:t> </a:t>
            </a:r>
            <a:r>
              <a:rPr i="1" kern="0" spc="-50" dirty="0">
                <a:solidFill>
                  <a:sysClr val="windowText" lastClr="000000"/>
                </a:solidFill>
                <a:latin typeface="Segoe UI"/>
                <a:cs typeface="Segoe UI"/>
              </a:rPr>
              <a:t>»</a:t>
            </a:r>
            <a:endParaRPr kern="0" dirty="0">
              <a:solidFill>
                <a:sysClr val="windowText" lastClr="000000"/>
              </a:solidFill>
              <a:latin typeface="Segoe UI"/>
              <a:cs typeface="Segoe UI"/>
            </a:endParaRPr>
          </a:p>
          <a:p>
            <a:pPr marL="38100" marR="31115" algn="just" fontAlgn="auto">
              <a:spcBef>
                <a:spcPts val="1805"/>
              </a:spcBef>
              <a:spcAft>
                <a:spcPts val="0"/>
              </a:spcAft>
            </a:pPr>
            <a:r>
              <a:rPr kern="0" dirty="0">
                <a:solidFill>
                  <a:sysClr val="windowText" lastClr="000000"/>
                </a:solidFill>
                <a:latin typeface="Segoe UI"/>
                <a:cs typeface="Segoe UI"/>
              </a:rPr>
              <a:t>Le</a:t>
            </a:r>
            <a:r>
              <a:rPr kern="0" spc="160" dirty="0">
                <a:solidFill>
                  <a:sysClr val="windowText" lastClr="000000"/>
                </a:solidFill>
                <a:latin typeface="Segoe UI"/>
                <a:cs typeface="Segoe UI"/>
              </a:rPr>
              <a:t> </a:t>
            </a:r>
            <a:r>
              <a:rPr kern="0" dirty="0">
                <a:solidFill>
                  <a:sysClr val="windowText" lastClr="000000"/>
                </a:solidFill>
                <a:latin typeface="Segoe UI"/>
                <a:cs typeface="Segoe UI"/>
              </a:rPr>
              <a:t>CE</a:t>
            </a:r>
            <a:r>
              <a:rPr kern="0" spc="160" dirty="0">
                <a:solidFill>
                  <a:sysClr val="windowText" lastClr="000000"/>
                </a:solidFill>
                <a:latin typeface="Segoe UI"/>
                <a:cs typeface="Segoe UI"/>
              </a:rPr>
              <a:t> </a:t>
            </a:r>
            <a:r>
              <a:rPr kern="0" dirty="0">
                <a:solidFill>
                  <a:sysClr val="windowText" lastClr="000000"/>
                </a:solidFill>
                <a:latin typeface="Segoe UI"/>
                <a:cs typeface="Segoe UI"/>
              </a:rPr>
              <a:t>précise</a:t>
            </a:r>
            <a:r>
              <a:rPr kern="0" spc="165" dirty="0">
                <a:solidFill>
                  <a:sysClr val="windowText" lastClr="000000"/>
                </a:solidFill>
                <a:latin typeface="Segoe UI"/>
                <a:cs typeface="Segoe UI"/>
              </a:rPr>
              <a:t> </a:t>
            </a:r>
            <a:r>
              <a:rPr kern="0" dirty="0">
                <a:solidFill>
                  <a:sysClr val="windowText" lastClr="000000"/>
                </a:solidFill>
                <a:latin typeface="Segoe UI"/>
                <a:cs typeface="Segoe UI"/>
              </a:rPr>
              <a:t>aussi</a:t>
            </a:r>
            <a:r>
              <a:rPr kern="0" spc="175" dirty="0">
                <a:solidFill>
                  <a:sysClr val="windowText" lastClr="000000"/>
                </a:solidFill>
                <a:latin typeface="Segoe UI"/>
                <a:cs typeface="Segoe UI"/>
              </a:rPr>
              <a:t> </a:t>
            </a:r>
            <a:r>
              <a:rPr kern="0" dirty="0">
                <a:solidFill>
                  <a:sysClr val="windowText" lastClr="000000"/>
                </a:solidFill>
                <a:latin typeface="Segoe UI"/>
                <a:cs typeface="Segoe UI"/>
              </a:rPr>
              <a:t>qu’</a:t>
            </a:r>
            <a:r>
              <a:rPr b="1" kern="0" dirty="0">
                <a:solidFill>
                  <a:sysClr val="windowText" lastClr="000000"/>
                </a:solidFill>
                <a:latin typeface="Segoe UI"/>
                <a:cs typeface="Segoe UI"/>
              </a:rPr>
              <a:t>il</a:t>
            </a:r>
            <a:r>
              <a:rPr b="1" kern="0" spc="155" dirty="0">
                <a:solidFill>
                  <a:sysClr val="windowText" lastClr="000000"/>
                </a:solidFill>
                <a:latin typeface="Segoe UI"/>
                <a:cs typeface="Segoe UI"/>
              </a:rPr>
              <a:t> </a:t>
            </a:r>
            <a:r>
              <a:rPr b="1" kern="0" dirty="0">
                <a:solidFill>
                  <a:sysClr val="windowText" lastClr="000000"/>
                </a:solidFill>
                <a:latin typeface="Segoe UI"/>
                <a:cs typeface="Segoe UI"/>
              </a:rPr>
              <a:t>revient</a:t>
            </a:r>
            <a:r>
              <a:rPr b="1" kern="0" spc="155" dirty="0">
                <a:solidFill>
                  <a:sysClr val="windowText" lastClr="000000"/>
                </a:solidFill>
                <a:latin typeface="Segoe UI"/>
                <a:cs typeface="Segoe UI"/>
              </a:rPr>
              <a:t> </a:t>
            </a:r>
            <a:r>
              <a:rPr b="1" kern="0" dirty="0">
                <a:solidFill>
                  <a:sysClr val="windowText" lastClr="000000"/>
                </a:solidFill>
                <a:latin typeface="Segoe UI"/>
                <a:cs typeface="Segoe UI"/>
              </a:rPr>
              <a:t>au</a:t>
            </a:r>
            <a:r>
              <a:rPr b="1" kern="0" spc="155" dirty="0">
                <a:solidFill>
                  <a:sysClr val="windowText" lastClr="000000"/>
                </a:solidFill>
                <a:latin typeface="Segoe UI"/>
                <a:cs typeface="Segoe UI"/>
              </a:rPr>
              <a:t> </a:t>
            </a:r>
            <a:r>
              <a:rPr b="1" kern="0" dirty="0">
                <a:solidFill>
                  <a:sysClr val="windowText" lastClr="000000"/>
                </a:solidFill>
                <a:latin typeface="Segoe UI"/>
                <a:cs typeface="Segoe UI"/>
              </a:rPr>
              <a:t>contrôleur</a:t>
            </a:r>
            <a:r>
              <a:rPr b="1" kern="0" spc="160" dirty="0">
                <a:solidFill>
                  <a:sysClr val="windowText" lastClr="000000"/>
                </a:solidFill>
                <a:latin typeface="Segoe UI"/>
                <a:cs typeface="Segoe UI"/>
              </a:rPr>
              <a:t> </a:t>
            </a:r>
            <a:r>
              <a:rPr b="1" kern="0" dirty="0">
                <a:solidFill>
                  <a:sysClr val="windowText" lastClr="000000"/>
                </a:solidFill>
                <a:latin typeface="Segoe UI"/>
                <a:cs typeface="Segoe UI"/>
              </a:rPr>
              <a:t>technique</a:t>
            </a:r>
            <a:r>
              <a:rPr b="1" kern="0" spc="155" dirty="0">
                <a:solidFill>
                  <a:sysClr val="windowText" lastClr="000000"/>
                </a:solidFill>
                <a:latin typeface="Segoe UI"/>
                <a:cs typeface="Segoe UI"/>
              </a:rPr>
              <a:t> </a:t>
            </a:r>
            <a:r>
              <a:rPr b="1" kern="0" dirty="0">
                <a:solidFill>
                  <a:sysClr val="windowText" lastClr="000000"/>
                </a:solidFill>
                <a:latin typeface="Segoe UI"/>
                <a:cs typeface="Segoe UI"/>
              </a:rPr>
              <a:t>d’apporter</a:t>
            </a:r>
            <a:r>
              <a:rPr b="1" kern="0" spc="160" dirty="0">
                <a:solidFill>
                  <a:sysClr val="windowText" lastClr="000000"/>
                </a:solidFill>
                <a:latin typeface="Segoe UI"/>
                <a:cs typeface="Segoe UI"/>
              </a:rPr>
              <a:t> </a:t>
            </a:r>
            <a:r>
              <a:rPr b="1" kern="0" dirty="0">
                <a:solidFill>
                  <a:sysClr val="windowText" lastClr="000000"/>
                </a:solidFill>
                <a:latin typeface="Segoe UI"/>
                <a:cs typeface="Segoe UI"/>
              </a:rPr>
              <a:t>la</a:t>
            </a:r>
            <a:r>
              <a:rPr b="1" kern="0" spc="140" dirty="0">
                <a:solidFill>
                  <a:sysClr val="windowText" lastClr="000000"/>
                </a:solidFill>
                <a:latin typeface="Segoe UI"/>
                <a:cs typeface="Segoe UI"/>
              </a:rPr>
              <a:t> </a:t>
            </a:r>
            <a:r>
              <a:rPr b="1" kern="0" dirty="0">
                <a:solidFill>
                  <a:sysClr val="windowText" lastClr="000000"/>
                </a:solidFill>
                <a:latin typeface="Segoe UI"/>
                <a:cs typeface="Segoe UI"/>
              </a:rPr>
              <a:t>preuve</a:t>
            </a:r>
            <a:r>
              <a:rPr b="1" kern="0" spc="155" dirty="0">
                <a:solidFill>
                  <a:sysClr val="windowText" lastClr="000000"/>
                </a:solidFill>
                <a:latin typeface="Segoe UI"/>
                <a:cs typeface="Segoe UI"/>
              </a:rPr>
              <a:t> </a:t>
            </a:r>
            <a:r>
              <a:rPr b="1" kern="0" dirty="0">
                <a:solidFill>
                  <a:sysClr val="windowText" lastClr="000000"/>
                </a:solidFill>
                <a:latin typeface="Segoe UI"/>
                <a:cs typeface="Segoe UI"/>
              </a:rPr>
              <a:t>d’une</a:t>
            </a:r>
            <a:r>
              <a:rPr b="1" kern="0" spc="140" dirty="0">
                <a:solidFill>
                  <a:sysClr val="windowText" lastClr="000000"/>
                </a:solidFill>
                <a:latin typeface="Segoe UI"/>
                <a:cs typeface="Segoe UI"/>
              </a:rPr>
              <a:t> </a:t>
            </a:r>
            <a:r>
              <a:rPr b="1" kern="0" dirty="0">
                <a:solidFill>
                  <a:sysClr val="windowText" lastClr="000000"/>
                </a:solidFill>
                <a:latin typeface="Segoe UI"/>
                <a:cs typeface="Segoe UI"/>
              </a:rPr>
              <a:t>faute</a:t>
            </a:r>
            <a:r>
              <a:rPr b="1" kern="0" spc="155" dirty="0">
                <a:solidFill>
                  <a:sysClr val="windowText" lastClr="000000"/>
                </a:solidFill>
                <a:latin typeface="Segoe UI"/>
                <a:cs typeface="Segoe UI"/>
              </a:rPr>
              <a:t> </a:t>
            </a:r>
            <a:r>
              <a:rPr b="1" kern="0" dirty="0">
                <a:solidFill>
                  <a:sysClr val="windowText" lastClr="000000"/>
                </a:solidFill>
                <a:latin typeface="Segoe UI"/>
                <a:cs typeface="Segoe UI"/>
              </a:rPr>
              <a:t>des</a:t>
            </a:r>
            <a:r>
              <a:rPr b="1" kern="0" spc="150" dirty="0">
                <a:solidFill>
                  <a:sysClr val="windowText" lastClr="000000"/>
                </a:solidFill>
                <a:latin typeface="Segoe UI"/>
                <a:cs typeface="Segoe UI"/>
              </a:rPr>
              <a:t> </a:t>
            </a:r>
            <a:r>
              <a:rPr b="1" kern="0" dirty="0">
                <a:solidFill>
                  <a:sysClr val="windowText" lastClr="000000"/>
                </a:solidFill>
                <a:latin typeface="Segoe UI"/>
                <a:cs typeface="Segoe UI"/>
              </a:rPr>
              <a:t>entreprises</a:t>
            </a:r>
            <a:r>
              <a:rPr b="1" kern="0" spc="160" dirty="0">
                <a:solidFill>
                  <a:sysClr val="windowText" lastClr="000000"/>
                </a:solidFill>
                <a:latin typeface="Segoe UI"/>
                <a:cs typeface="Segoe UI"/>
              </a:rPr>
              <a:t> </a:t>
            </a:r>
            <a:r>
              <a:rPr kern="0" spc="-25" dirty="0">
                <a:solidFill>
                  <a:sysClr val="windowText" lastClr="000000"/>
                </a:solidFill>
                <a:latin typeface="Segoe UI"/>
                <a:cs typeface="Segoe UI"/>
              </a:rPr>
              <a:t>de </a:t>
            </a:r>
            <a:r>
              <a:rPr kern="0" dirty="0">
                <a:solidFill>
                  <a:sysClr val="windowText" lastClr="000000"/>
                </a:solidFill>
                <a:latin typeface="Segoe UI"/>
                <a:cs typeface="Segoe UI"/>
              </a:rPr>
              <a:t>travaux</a:t>
            </a:r>
            <a:r>
              <a:rPr kern="0" spc="-45" dirty="0">
                <a:solidFill>
                  <a:sysClr val="windowText" lastClr="000000"/>
                </a:solidFill>
                <a:latin typeface="Segoe UI"/>
                <a:cs typeface="Segoe UI"/>
              </a:rPr>
              <a:t> </a:t>
            </a:r>
            <a:r>
              <a:rPr kern="0" dirty="0">
                <a:solidFill>
                  <a:sysClr val="windowText" lastClr="000000"/>
                </a:solidFill>
                <a:latin typeface="Segoe UI"/>
                <a:cs typeface="Segoe UI"/>
              </a:rPr>
              <a:t>lorsqu’il</a:t>
            </a:r>
            <a:r>
              <a:rPr kern="0" spc="-25" dirty="0">
                <a:solidFill>
                  <a:sysClr val="windowText" lastClr="000000"/>
                </a:solidFill>
                <a:latin typeface="Segoe UI"/>
                <a:cs typeface="Segoe UI"/>
              </a:rPr>
              <a:t> </a:t>
            </a:r>
            <a:r>
              <a:rPr kern="0" dirty="0">
                <a:solidFill>
                  <a:sysClr val="windowText" lastClr="000000"/>
                </a:solidFill>
                <a:latin typeface="Segoe UI"/>
                <a:cs typeface="Segoe UI"/>
              </a:rPr>
              <a:t>souhaite</a:t>
            </a:r>
            <a:r>
              <a:rPr kern="0" spc="-55" dirty="0">
                <a:solidFill>
                  <a:sysClr val="windowText" lastClr="000000"/>
                </a:solidFill>
                <a:latin typeface="Segoe UI"/>
                <a:cs typeface="Segoe UI"/>
              </a:rPr>
              <a:t> </a:t>
            </a:r>
            <a:r>
              <a:rPr kern="0" dirty="0">
                <a:solidFill>
                  <a:sysClr val="windowText" lastClr="000000"/>
                </a:solidFill>
                <a:latin typeface="Segoe UI"/>
                <a:cs typeface="Segoe UI"/>
              </a:rPr>
              <a:t>les</a:t>
            </a:r>
            <a:r>
              <a:rPr kern="0" spc="-40" dirty="0">
                <a:solidFill>
                  <a:sysClr val="windowText" lastClr="000000"/>
                </a:solidFill>
                <a:latin typeface="Segoe UI"/>
                <a:cs typeface="Segoe UI"/>
              </a:rPr>
              <a:t> </a:t>
            </a:r>
            <a:r>
              <a:rPr kern="0" dirty="0">
                <a:solidFill>
                  <a:sysClr val="windowText" lastClr="000000"/>
                </a:solidFill>
                <a:latin typeface="Segoe UI"/>
                <a:cs typeface="Segoe UI"/>
              </a:rPr>
              <a:t>appeler</a:t>
            </a:r>
            <a:r>
              <a:rPr kern="0" spc="-10" dirty="0">
                <a:solidFill>
                  <a:sysClr val="windowText" lastClr="000000"/>
                </a:solidFill>
                <a:latin typeface="Segoe UI"/>
                <a:cs typeface="Segoe UI"/>
              </a:rPr>
              <a:t> </a:t>
            </a:r>
            <a:r>
              <a:rPr kern="0" dirty="0">
                <a:solidFill>
                  <a:sysClr val="windowText" lastClr="000000"/>
                </a:solidFill>
                <a:latin typeface="Segoe UI"/>
                <a:cs typeface="Segoe UI"/>
              </a:rPr>
              <a:t>en</a:t>
            </a:r>
            <a:r>
              <a:rPr kern="0" spc="-45" dirty="0">
                <a:solidFill>
                  <a:sysClr val="windowText" lastClr="000000"/>
                </a:solidFill>
                <a:latin typeface="Segoe UI"/>
                <a:cs typeface="Segoe UI"/>
              </a:rPr>
              <a:t> </a:t>
            </a:r>
            <a:r>
              <a:rPr kern="0" dirty="0">
                <a:solidFill>
                  <a:sysClr val="windowText" lastClr="000000"/>
                </a:solidFill>
                <a:latin typeface="Segoe UI"/>
                <a:cs typeface="Segoe UI"/>
              </a:rPr>
              <a:t>garantie.</a:t>
            </a:r>
            <a:r>
              <a:rPr kern="0" spc="-30" dirty="0">
                <a:solidFill>
                  <a:sysClr val="windowText" lastClr="000000"/>
                </a:solidFill>
                <a:latin typeface="Segoe UI"/>
                <a:cs typeface="Segoe UI"/>
              </a:rPr>
              <a:t> </a:t>
            </a:r>
            <a:r>
              <a:rPr b="1" kern="0" dirty="0">
                <a:solidFill>
                  <a:sysClr val="windowText" lastClr="000000"/>
                </a:solidFill>
                <a:latin typeface="Segoe UI"/>
                <a:cs typeface="Segoe UI"/>
              </a:rPr>
              <a:t>Le</a:t>
            </a:r>
            <a:r>
              <a:rPr b="1" kern="0" spc="-25" dirty="0">
                <a:solidFill>
                  <a:sysClr val="windowText" lastClr="000000"/>
                </a:solidFill>
                <a:latin typeface="Segoe UI"/>
                <a:cs typeface="Segoe UI"/>
              </a:rPr>
              <a:t> </a:t>
            </a:r>
            <a:r>
              <a:rPr b="1" kern="0" dirty="0">
                <a:solidFill>
                  <a:sysClr val="windowText" lastClr="000000"/>
                </a:solidFill>
                <a:latin typeface="Segoe UI"/>
                <a:cs typeface="Segoe UI"/>
              </a:rPr>
              <a:t>fait</a:t>
            </a:r>
            <a:r>
              <a:rPr b="1" kern="0" spc="-40" dirty="0">
                <a:solidFill>
                  <a:sysClr val="windowText" lastClr="000000"/>
                </a:solidFill>
                <a:latin typeface="Segoe UI"/>
                <a:cs typeface="Segoe UI"/>
              </a:rPr>
              <a:t> </a:t>
            </a:r>
            <a:r>
              <a:rPr b="1" kern="0" dirty="0">
                <a:solidFill>
                  <a:sysClr val="windowText" lastClr="000000"/>
                </a:solidFill>
                <a:latin typeface="Segoe UI"/>
                <a:cs typeface="Segoe UI"/>
              </a:rPr>
              <a:t>qu’il</a:t>
            </a:r>
            <a:r>
              <a:rPr b="1" kern="0" spc="-40" dirty="0">
                <a:solidFill>
                  <a:sysClr val="windowText" lastClr="000000"/>
                </a:solidFill>
                <a:latin typeface="Segoe UI"/>
                <a:cs typeface="Segoe UI"/>
              </a:rPr>
              <a:t> </a:t>
            </a:r>
            <a:r>
              <a:rPr b="1" kern="0" dirty="0">
                <a:solidFill>
                  <a:sysClr val="windowText" lastClr="000000"/>
                </a:solidFill>
                <a:latin typeface="Segoe UI"/>
                <a:cs typeface="Segoe UI"/>
              </a:rPr>
              <a:t>n’ait</a:t>
            </a:r>
            <a:r>
              <a:rPr b="1" kern="0" spc="-50" dirty="0">
                <a:solidFill>
                  <a:sysClr val="windowText" lastClr="000000"/>
                </a:solidFill>
                <a:latin typeface="Segoe UI"/>
                <a:cs typeface="Segoe UI"/>
              </a:rPr>
              <a:t> </a:t>
            </a:r>
            <a:r>
              <a:rPr b="1" kern="0" dirty="0">
                <a:solidFill>
                  <a:sysClr val="windowText" lastClr="000000"/>
                </a:solidFill>
                <a:latin typeface="Segoe UI"/>
                <a:cs typeface="Segoe UI"/>
              </a:rPr>
              <a:t>pas</a:t>
            </a:r>
            <a:r>
              <a:rPr b="1" kern="0" spc="-45" dirty="0">
                <a:solidFill>
                  <a:sysClr val="windowText" lastClr="000000"/>
                </a:solidFill>
                <a:latin typeface="Segoe UI"/>
                <a:cs typeface="Segoe UI"/>
              </a:rPr>
              <a:t> </a:t>
            </a:r>
            <a:r>
              <a:rPr b="1" kern="0" dirty="0">
                <a:solidFill>
                  <a:sysClr val="windowText" lastClr="000000"/>
                </a:solidFill>
                <a:latin typeface="Segoe UI"/>
                <a:cs typeface="Segoe UI"/>
              </a:rPr>
              <a:t>commis</a:t>
            </a:r>
            <a:r>
              <a:rPr b="1" kern="0" spc="-45" dirty="0">
                <a:solidFill>
                  <a:sysClr val="windowText" lastClr="000000"/>
                </a:solidFill>
                <a:latin typeface="Segoe UI"/>
                <a:cs typeface="Segoe UI"/>
              </a:rPr>
              <a:t> </a:t>
            </a:r>
            <a:r>
              <a:rPr b="1" kern="0" dirty="0">
                <a:solidFill>
                  <a:sysClr val="windowText" lastClr="000000"/>
                </a:solidFill>
                <a:latin typeface="Segoe UI"/>
                <a:cs typeface="Segoe UI"/>
              </a:rPr>
              <a:t>de</a:t>
            </a:r>
            <a:r>
              <a:rPr b="1" kern="0" spc="-25" dirty="0">
                <a:solidFill>
                  <a:sysClr val="windowText" lastClr="000000"/>
                </a:solidFill>
                <a:latin typeface="Segoe UI"/>
                <a:cs typeface="Segoe UI"/>
              </a:rPr>
              <a:t> </a:t>
            </a:r>
            <a:r>
              <a:rPr b="1" kern="0" dirty="0">
                <a:solidFill>
                  <a:sysClr val="windowText" lastClr="000000"/>
                </a:solidFill>
                <a:latin typeface="Segoe UI"/>
                <a:cs typeface="Segoe UI"/>
              </a:rPr>
              <a:t>faute</a:t>
            </a:r>
            <a:r>
              <a:rPr b="1" kern="0" spc="-40" dirty="0">
                <a:solidFill>
                  <a:sysClr val="windowText" lastClr="000000"/>
                </a:solidFill>
                <a:latin typeface="Segoe UI"/>
                <a:cs typeface="Segoe UI"/>
              </a:rPr>
              <a:t> </a:t>
            </a:r>
            <a:r>
              <a:rPr b="1" kern="0" dirty="0">
                <a:solidFill>
                  <a:sysClr val="windowText" lastClr="000000"/>
                </a:solidFill>
                <a:latin typeface="Segoe UI"/>
                <a:cs typeface="Segoe UI"/>
              </a:rPr>
              <a:t>lui-même</a:t>
            </a:r>
            <a:r>
              <a:rPr b="1" kern="0" spc="-30" dirty="0">
                <a:solidFill>
                  <a:sysClr val="windowText" lastClr="000000"/>
                </a:solidFill>
                <a:latin typeface="Segoe UI"/>
                <a:cs typeface="Segoe UI"/>
              </a:rPr>
              <a:t> </a:t>
            </a:r>
            <a:r>
              <a:rPr b="1" kern="0" dirty="0">
                <a:solidFill>
                  <a:sysClr val="windowText" lastClr="000000"/>
                </a:solidFill>
                <a:latin typeface="Segoe UI"/>
                <a:cs typeface="Segoe UI"/>
              </a:rPr>
              <a:t>ne</a:t>
            </a:r>
            <a:r>
              <a:rPr b="1" kern="0" spc="-25" dirty="0">
                <a:solidFill>
                  <a:sysClr val="windowText" lastClr="000000"/>
                </a:solidFill>
                <a:latin typeface="Segoe UI"/>
                <a:cs typeface="Segoe UI"/>
              </a:rPr>
              <a:t> </a:t>
            </a:r>
            <a:r>
              <a:rPr b="1" kern="0" dirty="0">
                <a:solidFill>
                  <a:sysClr val="windowText" lastClr="000000"/>
                </a:solidFill>
                <a:latin typeface="Segoe UI"/>
                <a:cs typeface="Segoe UI"/>
              </a:rPr>
              <a:t>suffit</a:t>
            </a:r>
            <a:r>
              <a:rPr b="1" kern="0" spc="-40" dirty="0">
                <a:solidFill>
                  <a:sysClr val="windowText" lastClr="000000"/>
                </a:solidFill>
                <a:latin typeface="Segoe UI"/>
                <a:cs typeface="Segoe UI"/>
              </a:rPr>
              <a:t> </a:t>
            </a:r>
            <a:r>
              <a:rPr b="1" kern="0" spc="-20" dirty="0">
                <a:solidFill>
                  <a:sysClr val="windowText" lastClr="000000"/>
                </a:solidFill>
                <a:latin typeface="Segoe UI"/>
                <a:cs typeface="Segoe UI"/>
              </a:rPr>
              <a:t>pas</a:t>
            </a:r>
            <a:r>
              <a:rPr kern="0" spc="-20" dirty="0">
                <a:solidFill>
                  <a:sysClr val="windowText" lastClr="000000"/>
                </a:solidFill>
                <a:latin typeface="Segoe UI"/>
                <a:cs typeface="Segoe UI"/>
              </a:rPr>
              <a:t>.</a:t>
            </a:r>
            <a:endParaRPr kern="0" dirty="0">
              <a:solidFill>
                <a:sysClr val="windowText" lastClr="000000"/>
              </a:solidFill>
              <a:latin typeface="Segoe UI"/>
              <a:cs typeface="Segoe UI"/>
            </a:endParaRPr>
          </a:p>
          <a:p>
            <a:pPr marL="38100" algn="just" fontAlgn="auto">
              <a:spcBef>
                <a:spcPts val="1800"/>
              </a:spcBef>
              <a:spcAft>
                <a:spcPts val="0"/>
              </a:spcAft>
            </a:pPr>
            <a:r>
              <a:rPr kern="0" dirty="0">
                <a:solidFill>
                  <a:sysClr val="windowText" lastClr="000000"/>
                </a:solidFill>
                <a:latin typeface="Segoe UI"/>
                <a:cs typeface="Segoe UI"/>
              </a:rPr>
              <a:t>Conclusion</a:t>
            </a:r>
            <a:r>
              <a:rPr kern="0" spc="60" dirty="0">
                <a:solidFill>
                  <a:sysClr val="windowText" lastClr="000000"/>
                </a:solidFill>
                <a:latin typeface="Segoe UI"/>
                <a:cs typeface="Segoe UI"/>
              </a:rPr>
              <a:t> </a:t>
            </a:r>
            <a:r>
              <a:rPr kern="0" dirty="0">
                <a:solidFill>
                  <a:sysClr val="windowText" lastClr="000000"/>
                </a:solidFill>
                <a:latin typeface="Segoe UI"/>
                <a:cs typeface="Segoe UI"/>
              </a:rPr>
              <a:t>:</a:t>
            </a:r>
            <a:r>
              <a:rPr kern="0" spc="70" dirty="0">
                <a:solidFill>
                  <a:sysClr val="windowText" lastClr="000000"/>
                </a:solidFill>
                <a:latin typeface="Segoe UI"/>
                <a:cs typeface="Segoe UI"/>
              </a:rPr>
              <a:t> </a:t>
            </a:r>
            <a:r>
              <a:rPr kern="0" dirty="0">
                <a:solidFill>
                  <a:sysClr val="windowText" lastClr="000000"/>
                </a:solidFill>
                <a:latin typeface="Segoe UI"/>
                <a:cs typeface="Segoe UI"/>
              </a:rPr>
              <a:t>Le</a:t>
            </a:r>
            <a:r>
              <a:rPr kern="0" spc="55" dirty="0">
                <a:solidFill>
                  <a:sysClr val="windowText" lastClr="000000"/>
                </a:solidFill>
                <a:latin typeface="Segoe UI"/>
                <a:cs typeface="Segoe UI"/>
              </a:rPr>
              <a:t> </a:t>
            </a:r>
            <a:r>
              <a:rPr kern="0" dirty="0">
                <a:solidFill>
                  <a:sysClr val="windowText" lastClr="000000"/>
                </a:solidFill>
                <a:latin typeface="Segoe UI"/>
                <a:cs typeface="Segoe UI"/>
              </a:rPr>
              <a:t>juge</a:t>
            </a:r>
            <a:r>
              <a:rPr kern="0" spc="65" dirty="0">
                <a:solidFill>
                  <a:sysClr val="windowText" lastClr="000000"/>
                </a:solidFill>
                <a:latin typeface="Segoe UI"/>
                <a:cs typeface="Segoe UI"/>
              </a:rPr>
              <a:t> </a:t>
            </a:r>
            <a:r>
              <a:rPr kern="0" dirty="0">
                <a:solidFill>
                  <a:sysClr val="windowText" lastClr="000000"/>
                </a:solidFill>
                <a:latin typeface="Segoe UI"/>
                <a:cs typeface="Segoe UI"/>
              </a:rPr>
              <a:t>confirme</a:t>
            </a:r>
            <a:r>
              <a:rPr kern="0" spc="70" dirty="0">
                <a:solidFill>
                  <a:sysClr val="windowText" lastClr="000000"/>
                </a:solidFill>
                <a:latin typeface="Segoe UI"/>
                <a:cs typeface="Segoe UI"/>
              </a:rPr>
              <a:t> </a:t>
            </a:r>
            <a:r>
              <a:rPr kern="0" dirty="0">
                <a:solidFill>
                  <a:sysClr val="windowText" lastClr="000000"/>
                </a:solidFill>
                <a:latin typeface="Segoe UI"/>
                <a:cs typeface="Segoe UI"/>
              </a:rPr>
              <a:t>qu’en</a:t>
            </a:r>
            <a:r>
              <a:rPr kern="0" spc="75" dirty="0">
                <a:solidFill>
                  <a:sysClr val="windowText" lastClr="000000"/>
                </a:solidFill>
                <a:latin typeface="Segoe UI"/>
                <a:cs typeface="Segoe UI"/>
              </a:rPr>
              <a:t> </a:t>
            </a:r>
            <a:r>
              <a:rPr kern="0" dirty="0">
                <a:solidFill>
                  <a:sysClr val="windowText" lastClr="000000"/>
                </a:solidFill>
                <a:latin typeface="Segoe UI"/>
                <a:cs typeface="Segoe UI"/>
              </a:rPr>
              <a:t>l’absence</a:t>
            </a:r>
            <a:r>
              <a:rPr kern="0" spc="65" dirty="0">
                <a:solidFill>
                  <a:sysClr val="windowText" lastClr="000000"/>
                </a:solidFill>
                <a:latin typeface="Segoe UI"/>
                <a:cs typeface="Segoe UI"/>
              </a:rPr>
              <a:t> </a:t>
            </a:r>
            <a:r>
              <a:rPr kern="0" dirty="0">
                <a:solidFill>
                  <a:sysClr val="windowText" lastClr="000000"/>
                </a:solidFill>
                <a:latin typeface="Segoe UI"/>
                <a:cs typeface="Segoe UI"/>
              </a:rPr>
              <a:t>d’une</a:t>
            </a:r>
            <a:r>
              <a:rPr kern="0" spc="65" dirty="0">
                <a:solidFill>
                  <a:sysClr val="windowText" lastClr="000000"/>
                </a:solidFill>
                <a:latin typeface="Segoe UI"/>
                <a:cs typeface="Segoe UI"/>
              </a:rPr>
              <a:t> </a:t>
            </a:r>
            <a:r>
              <a:rPr kern="0" dirty="0">
                <a:solidFill>
                  <a:sysClr val="windowText" lastClr="000000"/>
                </a:solidFill>
                <a:latin typeface="Segoe UI"/>
                <a:cs typeface="Segoe UI"/>
              </a:rPr>
              <a:t>démonstration</a:t>
            </a:r>
            <a:r>
              <a:rPr kern="0" spc="75" dirty="0">
                <a:solidFill>
                  <a:sysClr val="windowText" lastClr="000000"/>
                </a:solidFill>
                <a:latin typeface="Segoe UI"/>
                <a:cs typeface="Segoe UI"/>
              </a:rPr>
              <a:t> </a:t>
            </a:r>
            <a:r>
              <a:rPr kern="0" dirty="0">
                <a:solidFill>
                  <a:sysClr val="windowText" lastClr="000000"/>
                </a:solidFill>
                <a:latin typeface="Segoe UI"/>
                <a:cs typeface="Segoe UI"/>
              </a:rPr>
              <a:t>de</a:t>
            </a:r>
            <a:r>
              <a:rPr kern="0" spc="65" dirty="0">
                <a:solidFill>
                  <a:sysClr val="windowText" lastClr="000000"/>
                </a:solidFill>
                <a:latin typeface="Segoe UI"/>
                <a:cs typeface="Segoe UI"/>
              </a:rPr>
              <a:t> </a:t>
            </a:r>
            <a:r>
              <a:rPr kern="0" dirty="0">
                <a:solidFill>
                  <a:sysClr val="windowText" lastClr="000000"/>
                </a:solidFill>
                <a:latin typeface="Segoe UI"/>
                <a:cs typeface="Segoe UI"/>
              </a:rPr>
              <a:t>leur</a:t>
            </a:r>
            <a:r>
              <a:rPr kern="0" spc="65" dirty="0">
                <a:solidFill>
                  <a:sysClr val="windowText" lastClr="000000"/>
                </a:solidFill>
                <a:latin typeface="Segoe UI"/>
                <a:cs typeface="Segoe UI"/>
              </a:rPr>
              <a:t> </a:t>
            </a:r>
            <a:r>
              <a:rPr kern="0" dirty="0">
                <a:solidFill>
                  <a:sysClr val="windowText" lastClr="000000"/>
                </a:solidFill>
                <a:latin typeface="Segoe UI"/>
                <a:cs typeface="Segoe UI"/>
              </a:rPr>
              <a:t>manquement,</a:t>
            </a:r>
            <a:r>
              <a:rPr kern="0" spc="55" dirty="0">
                <a:solidFill>
                  <a:sysClr val="windowText" lastClr="000000"/>
                </a:solidFill>
                <a:latin typeface="Segoe UI"/>
                <a:cs typeface="Segoe UI"/>
              </a:rPr>
              <a:t> </a:t>
            </a:r>
            <a:r>
              <a:rPr kern="0" dirty="0">
                <a:solidFill>
                  <a:sysClr val="windowText" lastClr="000000"/>
                </a:solidFill>
                <a:latin typeface="Segoe UI"/>
                <a:cs typeface="Segoe UI"/>
              </a:rPr>
              <a:t>les</a:t>
            </a:r>
            <a:r>
              <a:rPr kern="0" spc="70" dirty="0">
                <a:solidFill>
                  <a:sysClr val="windowText" lastClr="000000"/>
                </a:solidFill>
                <a:latin typeface="Segoe UI"/>
                <a:cs typeface="Segoe UI"/>
              </a:rPr>
              <a:t> </a:t>
            </a:r>
            <a:r>
              <a:rPr kern="0" dirty="0">
                <a:solidFill>
                  <a:sysClr val="windowText" lastClr="000000"/>
                </a:solidFill>
                <a:latin typeface="Segoe UI"/>
                <a:cs typeface="Segoe UI"/>
              </a:rPr>
              <a:t>entreprises</a:t>
            </a:r>
            <a:r>
              <a:rPr kern="0" spc="75" dirty="0">
                <a:solidFill>
                  <a:sysClr val="windowText" lastClr="000000"/>
                </a:solidFill>
                <a:latin typeface="Segoe UI"/>
                <a:cs typeface="Segoe UI"/>
              </a:rPr>
              <a:t> </a:t>
            </a:r>
            <a:r>
              <a:rPr kern="0" dirty="0">
                <a:solidFill>
                  <a:sysClr val="windowText" lastClr="000000"/>
                </a:solidFill>
                <a:latin typeface="Segoe UI"/>
                <a:cs typeface="Segoe UI"/>
              </a:rPr>
              <a:t>de</a:t>
            </a:r>
            <a:r>
              <a:rPr kern="0" spc="65" dirty="0">
                <a:solidFill>
                  <a:sysClr val="windowText" lastClr="000000"/>
                </a:solidFill>
                <a:latin typeface="Segoe UI"/>
                <a:cs typeface="Segoe UI"/>
              </a:rPr>
              <a:t> </a:t>
            </a:r>
            <a:r>
              <a:rPr kern="0" spc="-10" dirty="0">
                <a:solidFill>
                  <a:sysClr val="windowText" lastClr="000000"/>
                </a:solidFill>
                <a:latin typeface="Segoe UI"/>
                <a:cs typeface="Segoe UI"/>
              </a:rPr>
              <a:t>travaux</a:t>
            </a:r>
            <a:endParaRPr kern="0" dirty="0">
              <a:solidFill>
                <a:sysClr val="windowText" lastClr="000000"/>
              </a:solidFill>
              <a:latin typeface="Segoe UI"/>
              <a:cs typeface="Segoe UI"/>
            </a:endParaRPr>
          </a:p>
          <a:p>
            <a:pPr marL="38100" algn="just" fontAlgn="auto">
              <a:spcBef>
                <a:spcPts val="0"/>
              </a:spcBef>
              <a:spcAft>
                <a:spcPts val="0"/>
              </a:spcAft>
            </a:pPr>
            <a:r>
              <a:rPr kern="0" dirty="0">
                <a:solidFill>
                  <a:sysClr val="windowText" lastClr="000000"/>
                </a:solidFill>
                <a:latin typeface="Segoe UI"/>
                <a:cs typeface="Segoe UI"/>
              </a:rPr>
              <a:t>ne</a:t>
            </a:r>
            <a:r>
              <a:rPr kern="0" spc="-70" dirty="0">
                <a:solidFill>
                  <a:sysClr val="windowText" lastClr="000000"/>
                </a:solidFill>
                <a:latin typeface="Segoe UI"/>
                <a:cs typeface="Segoe UI"/>
              </a:rPr>
              <a:t> </a:t>
            </a:r>
            <a:r>
              <a:rPr kern="0" dirty="0">
                <a:solidFill>
                  <a:sysClr val="windowText" lastClr="000000"/>
                </a:solidFill>
                <a:latin typeface="Segoe UI"/>
                <a:cs typeface="Segoe UI"/>
              </a:rPr>
              <a:t>peuvent</a:t>
            </a:r>
            <a:r>
              <a:rPr kern="0" spc="-60" dirty="0">
                <a:solidFill>
                  <a:sysClr val="windowText" lastClr="000000"/>
                </a:solidFill>
                <a:latin typeface="Segoe UI"/>
                <a:cs typeface="Segoe UI"/>
              </a:rPr>
              <a:t> </a:t>
            </a:r>
            <a:r>
              <a:rPr kern="0" dirty="0">
                <a:solidFill>
                  <a:sysClr val="windowText" lastClr="000000"/>
                </a:solidFill>
                <a:latin typeface="Segoe UI"/>
                <a:cs typeface="Segoe UI"/>
              </a:rPr>
              <a:t>être</a:t>
            </a:r>
            <a:r>
              <a:rPr kern="0" spc="-55" dirty="0">
                <a:solidFill>
                  <a:sysClr val="windowText" lastClr="000000"/>
                </a:solidFill>
                <a:latin typeface="Segoe UI"/>
                <a:cs typeface="Segoe UI"/>
              </a:rPr>
              <a:t> </a:t>
            </a:r>
            <a:r>
              <a:rPr kern="0" dirty="0">
                <a:solidFill>
                  <a:sysClr val="windowText" lastClr="000000"/>
                </a:solidFill>
                <a:latin typeface="Segoe UI"/>
                <a:cs typeface="Segoe UI"/>
              </a:rPr>
              <a:t>tenues</a:t>
            </a:r>
            <a:r>
              <a:rPr kern="0" spc="-65" dirty="0">
                <a:solidFill>
                  <a:sysClr val="windowText" lastClr="000000"/>
                </a:solidFill>
                <a:latin typeface="Segoe UI"/>
                <a:cs typeface="Segoe UI"/>
              </a:rPr>
              <a:t> </a:t>
            </a:r>
            <a:r>
              <a:rPr kern="0" dirty="0">
                <a:solidFill>
                  <a:sysClr val="windowText" lastClr="000000"/>
                </a:solidFill>
                <a:latin typeface="Segoe UI"/>
                <a:cs typeface="Segoe UI"/>
              </a:rPr>
              <a:t>comme</a:t>
            </a:r>
            <a:r>
              <a:rPr kern="0" spc="-45" dirty="0">
                <a:solidFill>
                  <a:sysClr val="windowText" lastClr="000000"/>
                </a:solidFill>
                <a:latin typeface="Segoe UI"/>
                <a:cs typeface="Segoe UI"/>
              </a:rPr>
              <a:t> </a:t>
            </a:r>
            <a:r>
              <a:rPr kern="0" dirty="0">
                <a:solidFill>
                  <a:sysClr val="windowText" lastClr="000000"/>
                </a:solidFill>
                <a:latin typeface="Segoe UI"/>
                <a:cs typeface="Segoe UI"/>
              </a:rPr>
              <a:t>seules</a:t>
            </a:r>
            <a:r>
              <a:rPr kern="0" spc="-55" dirty="0">
                <a:solidFill>
                  <a:sysClr val="windowText" lastClr="000000"/>
                </a:solidFill>
                <a:latin typeface="Segoe UI"/>
                <a:cs typeface="Segoe UI"/>
              </a:rPr>
              <a:t> </a:t>
            </a:r>
            <a:r>
              <a:rPr kern="0" dirty="0">
                <a:solidFill>
                  <a:sysClr val="windowText" lastClr="000000"/>
                </a:solidFill>
                <a:latin typeface="Segoe UI"/>
                <a:cs typeface="Segoe UI"/>
              </a:rPr>
              <a:t>responsables</a:t>
            </a:r>
            <a:r>
              <a:rPr kern="0" spc="-55" dirty="0">
                <a:solidFill>
                  <a:sysClr val="windowText" lastClr="000000"/>
                </a:solidFill>
                <a:latin typeface="Segoe UI"/>
                <a:cs typeface="Segoe UI"/>
              </a:rPr>
              <a:t> </a:t>
            </a:r>
            <a:r>
              <a:rPr kern="0" dirty="0">
                <a:solidFill>
                  <a:sysClr val="windowText" lastClr="000000"/>
                </a:solidFill>
                <a:latin typeface="Segoe UI"/>
                <a:cs typeface="Segoe UI"/>
              </a:rPr>
              <a:t>des</a:t>
            </a:r>
            <a:r>
              <a:rPr kern="0" spc="-45" dirty="0">
                <a:solidFill>
                  <a:sysClr val="windowText" lastClr="000000"/>
                </a:solidFill>
                <a:latin typeface="Segoe UI"/>
                <a:cs typeface="Segoe UI"/>
              </a:rPr>
              <a:t> </a:t>
            </a:r>
            <a:r>
              <a:rPr kern="0" dirty="0">
                <a:solidFill>
                  <a:sysClr val="windowText" lastClr="000000"/>
                </a:solidFill>
                <a:latin typeface="Segoe UI"/>
                <a:cs typeface="Segoe UI"/>
              </a:rPr>
              <a:t>désordres</a:t>
            </a:r>
            <a:r>
              <a:rPr kern="0" spc="-60" dirty="0">
                <a:solidFill>
                  <a:sysClr val="windowText" lastClr="000000"/>
                </a:solidFill>
                <a:latin typeface="Segoe UI"/>
                <a:cs typeface="Segoe UI"/>
              </a:rPr>
              <a:t> </a:t>
            </a:r>
            <a:r>
              <a:rPr kern="0" dirty="0">
                <a:solidFill>
                  <a:sysClr val="windowText" lastClr="000000"/>
                </a:solidFill>
                <a:latin typeface="Segoe UI"/>
                <a:cs typeface="Segoe UI"/>
              </a:rPr>
              <a:t>affectant</a:t>
            </a:r>
            <a:r>
              <a:rPr kern="0" spc="-45" dirty="0">
                <a:solidFill>
                  <a:sysClr val="windowText" lastClr="000000"/>
                </a:solidFill>
                <a:latin typeface="Segoe UI"/>
                <a:cs typeface="Segoe UI"/>
              </a:rPr>
              <a:t> </a:t>
            </a:r>
            <a:r>
              <a:rPr kern="0" spc="-10" dirty="0">
                <a:solidFill>
                  <a:sysClr val="windowText" lastClr="000000"/>
                </a:solidFill>
                <a:latin typeface="Segoe UI"/>
                <a:cs typeface="Segoe UI"/>
              </a:rPr>
              <a:t>l’ouvrage.</a:t>
            </a:r>
            <a:endParaRPr kern="0" dirty="0">
              <a:solidFill>
                <a:sysClr val="windowText" lastClr="000000"/>
              </a:solidFill>
              <a:latin typeface="Segoe UI"/>
              <a:cs typeface="Segoe UI"/>
            </a:endParaRPr>
          </a:p>
        </p:txBody>
      </p:sp>
    </p:spTree>
    <p:extLst>
      <p:ext uri="{BB962C8B-B14F-4D97-AF65-F5344CB8AC3E}">
        <p14:creationId xmlns:p14="http://schemas.microsoft.com/office/powerpoint/2010/main" val="31359296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20680D-C0AE-3334-FD11-5BCF47E3208C}"/>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98445C44-497F-D1DA-B18F-7B348268EBBF}"/>
              </a:ext>
            </a:extLst>
          </p:cNvPr>
          <p:cNvSpPr/>
          <p:nvPr/>
        </p:nvSpPr>
        <p:spPr bwMode="auto">
          <a:xfrm>
            <a:off x="0" y="-33459"/>
            <a:ext cx="9911255" cy="708116"/>
          </a:xfrm>
          <a:prstGeom prst="rect">
            <a:avLst/>
          </a:prstGeom>
          <a:solidFill>
            <a:srgbClr val="FFCC00"/>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lang="fr-FR" sz="2000" b="1" dirty="0">
                <a:solidFill>
                  <a:srgbClr val="FFFFFF"/>
                </a:solidFill>
                <a:latin typeface="Century Gothic" panose="020B0502020202020204" pitchFamily="34" charset="0"/>
              </a:rPr>
              <a:t>CCAG non invocable par le sous-traitant</a:t>
            </a:r>
          </a:p>
        </p:txBody>
      </p:sp>
      <p:grpSp>
        <p:nvGrpSpPr>
          <p:cNvPr id="5" name="Groupe 4">
            <a:extLst>
              <a:ext uri="{FF2B5EF4-FFF2-40B4-BE49-F238E27FC236}">
                <a16:creationId xmlns:a16="http://schemas.microsoft.com/office/drawing/2014/main" id="{5B7C53FD-D522-83F1-0AAE-7309DDCAD7BB}"/>
              </a:ext>
            </a:extLst>
          </p:cNvPr>
          <p:cNvGrpSpPr/>
          <p:nvPr/>
        </p:nvGrpSpPr>
        <p:grpSpPr>
          <a:xfrm>
            <a:off x="0" y="6478964"/>
            <a:ext cx="12192000" cy="406420"/>
            <a:chOff x="-1524000" y="1294388"/>
            <a:chExt cx="12192000" cy="406420"/>
          </a:xfrm>
        </p:grpSpPr>
        <p:sp>
          <p:nvSpPr>
            <p:cNvPr id="6" name="Rectangle 5">
              <a:extLst>
                <a:ext uri="{FF2B5EF4-FFF2-40B4-BE49-F238E27FC236}">
                  <a16:creationId xmlns:a16="http://schemas.microsoft.com/office/drawing/2014/main" id="{47C3E19D-4EA9-4A33-D481-0BA0237A5C38}"/>
                </a:ext>
              </a:extLst>
            </p:cNvPr>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 name="Text Box 6">
              <a:extLst>
                <a:ext uri="{FF2B5EF4-FFF2-40B4-BE49-F238E27FC236}">
                  <a16:creationId xmlns:a16="http://schemas.microsoft.com/office/drawing/2014/main" id="{5B730882-80A9-F68C-AA3D-4785A9BCC32C}"/>
                </a:ext>
              </a:extLst>
            </p:cNvPr>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27</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9" name="Rectangle 8">
            <a:extLst>
              <a:ext uri="{FF2B5EF4-FFF2-40B4-BE49-F238E27FC236}">
                <a16:creationId xmlns:a16="http://schemas.microsoft.com/office/drawing/2014/main" id="{07FDF2D7-DAB5-87C0-3A9F-77CE39FC1922}"/>
              </a:ext>
            </a:extLst>
          </p:cNvPr>
          <p:cNvSpPr/>
          <p:nvPr/>
        </p:nvSpPr>
        <p:spPr bwMode="auto">
          <a:xfrm>
            <a:off x="9911255" y="-16042"/>
            <a:ext cx="2280744"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lang="fr-FR" sz="2800" b="1" dirty="0">
                <a:solidFill>
                  <a:srgbClr val="FFFFFF"/>
                </a:solidFill>
                <a:latin typeface="Century Gothic" panose="020B0502020202020204" pitchFamily="34" charset="0"/>
              </a:rPr>
              <a:t>EXECUTION</a:t>
            </a:r>
            <a:endParaRPr kumimoji="0" lang="fr-FR" sz="14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2" name="object 3">
            <a:extLst>
              <a:ext uri="{FF2B5EF4-FFF2-40B4-BE49-F238E27FC236}">
                <a16:creationId xmlns:a16="http://schemas.microsoft.com/office/drawing/2014/main" id="{12D76FBA-F14F-9485-A606-F1B0FE81FFFA}"/>
              </a:ext>
            </a:extLst>
          </p:cNvPr>
          <p:cNvSpPr txBox="1"/>
          <p:nvPr/>
        </p:nvSpPr>
        <p:spPr>
          <a:xfrm>
            <a:off x="247294" y="1829815"/>
            <a:ext cx="11670665" cy="3180715"/>
          </a:xfrm>
          <a:prstGeom prst="rect">
            <a:avLst/>
          </a:prstGeom>
        </p:spPr>
        <p:txBody>
          <a:bodyPr vert="horz" wrap="square" lIns="0" tIns="12700" rIns="0" bIns="0" rtlCol="0">
            <a:spAutoFit/>
          </a:bodyPr>
          <a:lstStyle/>
          <a:p>
            <a:pPr marL="12700" algn="just" fontAlgn="auto">
              <a:spcBef>
                <a:spcPts val="100"/>
              </a:spcBef>
              <a:spcAft>
                <a:spcPts val="0"/>
              </a:spcAft>
            </a:pPr>
            <a:r>
              <a:rPr b="1" kern="0" dirty="0">
                <a:solidFill>
                  <a:srgbClr val="FF9900"/>
                </a:solidFill>
                <a:latin typeface="Segoe UI"/>
                <a:cs typeface="Segoe UI"/>
              </a:rPr>
              <a:t>CAA</a:t>
            </a:r>
            <a:r>
              <a:rPr b="1" kern="0" spc="-40" dirty="0">
                <a:solidFill>
                  <a:srgbClr val="FF9900"/>
                </a:solidFill>
                <a:latin typeface="Segoe UI"/>
                <a:cs typeface="Segoe UI"/>
              </a:rPr>
              <a:t> </a:t>
            </a:r>
            <a:r>
              <a:rPr b="1" kern="0" spc="-10" dirty="0">
                <a:solidFill>
                  <a:srgbClr val="FF9900"/>
                </a:solidFill>
                <a:latin typeface="Segoe UI"/>
                <a:cs typeface="Segoe UI"/>
              </a:rPr>
              <a:t>Versailles,</a:t>
            </a:r>
            <a:r>
              <a:rPr b="1" kern="0" spc="-65" dirty="0">
                <a:solidFill>
                  <a:srgbClr val="FF9900"/>
                </a:solidFill>
                <a:latin typeface="Segoe UI"/>
                <a:cs typeface="Segoe UI"/>
              </a:rPr>
              <a:t> </a:t>
            </a:r>
            <a:r>
              <a:rPr b="1" kern="0" dirty="0">
                <a:solidFill>
                  <a:srgbClr val="FF9900"/>
                </a:solidFill>
                <a:latin typeface="Segoe UI"/>
                <a:cs typeface="Segoe UI"/>
              </a:rPr>
              <a:t>07</a:t>
            </a:r>
            <a:r>
              <a:rPr b="1" kern="0" spc="-30" dirty="0">
                <a:solidFill>
                  <a:srgbClr val="FF9900"/>
                </a:solidFill>
                <a:latin typeface="Segoe UI"/>
                <a:cs typeface="Segoe UI"/>
              </a:rPr>
              <a:t> </a:t>
            </a:r>
            <a:r>
              <a:rPr b="1" kern="0" dirty="0">
                <a:solidFill>
                  <a:srgbClr val="FF9900"/>
                </a:solidFill>
                <a:latin typeface="Segoe UI"/>
                <a:cs typeface="Segoe UI"/>
              </a:rPr>
              <a:t>novembre</a:t>
            </a:r>
            <a:r>
              <a:rPr b="1" kern="0" spc="-35" dirty="0">
                <a:solidFill>
                  <a:srgbClr val="FF9900"/>
                </a:solidFill>
                <a:latin typeface="Segoe UI"/>
                <a:cs typeface="Segoe UI"/>
              </a:rPr>
              <a:t> </a:t>
            </a:r>
            <a:r>
              <a:rPr b="1" kern="0" dirty="0">
                <a:solidFill>
                  <a:srgbClr val="FF9900"/>
                </a:solidFill>
                <a:latin typeface="Segoe UI"/>
                <a:cs typeface="Segoe UI"/>
              </a:rPr>
              <a:t>2024,</a:t>
            </a:r>
            <a:r>
              <a:rPr b="1" kern="0" spc="-20" dirty="0">
                <a:solidFill>
                  <a:srgbClr val="FF9900"/>
                </a:solidFill>
                <a:latin typeface="Segoe UI"/>
                <a:cs typeface="Segoe UI"/>
              </a:rPr>
              <a:t> </a:t>
            </a:r>
            <a:r>
              <a:rPr b="1" kern="0" dirty="0">
                <a:solidFill>
                  <a:srgbClr val="FF9900"/>
                </a:solidFill>
                <a:latin typeface="Segoe UI"/>
                <a:cs typeface="Segoe UI"/>
              </a:rPr>
              <a:t>Société</a:t>
            </a:r>
            <a:r>
              <a:rPr b="1" kern="0" spc="-30" dirty="0">
                <a:solidFill>
                  <a:srgbClr val="FF9900"/>
                </a:solidFill>
                <a:latin typeface="Segoe UI"/>
                <a:cs typeface="Segoe UI"/>
              </a:rPr>
              <a:t> </a:t>
            </a:r>
            <a:r>
              <a:rPr b="1" kern="0" dirty="0">
                <a:solidFill>
                  <a:srgbClr val="FF9900"/>
                </a:solidFill>
                <a:latin typeface="Segoe UI"/>
                <a:cs typeface="Segoe UI"/>
              </a:rPr>
              <a:t>TBS,</a:t>
            </a:r>
            <a:r>
              <a:rPr b="1" kern="0" spc="-45" dirty="0">
                <a:solidFill>
                  <a:srgbClr val="FF9900"/>
                </a:solidFill>
                <a:latin typeface="Segoe UI"/>
                <a:cs typeface="Segoe UI"/>
              </a:rPr>
              <a:t> </a:t>
            </a:r>
            <a:r>
              <a:rPr b="1" kern="0" dirty="0">
                <a:solidFill>
                  <a:srgbClr val="FF9900"/>
                </a:solidFill>
                <a:latin typeface="Segoe UI"/>
                <a:cs typeface="Segoe UI"/>
              </a:rPr>
              <a:t>n°</a:t>
            </a:r>
            <a:r>
              <a:rPr b="1" kern="0" spc="-35" dirty="0">
                <a:solidFill>
                  <a:srgbClr val="FF9900"/>
                </a:solidFill>
                <a:latin typeface="Segoe UI"/>
                <a:cs typeface="Segoe UI"/>
              </a:rPr>
              <a:t> </a:t>
            </a:r>
            <a:r>
              <a:rPr b="1" kern="0" spc="-10" dirty="0">
                <a:solidFill>
                  <a:srgbClr val="FF9900"/>
                </a:solidFill>
                <a:latin typeface="Segoe UI"/>
                <a:cs typeface="Segoe UI"/>
              </a:rPr>
              <a:t>22VE01241</a:t>
            </a:r>
            <a:endParaRPr kern="0" dirty="0">
              <a:solidFill>
                <a:srgbClr val="FF9900"/>
              </a:solidFill>
              <a:latin typeface="Segoe UI"/>
              <a:cs typeface="Segoe UI"/>
            </a:endParaRPr>
          </a:p>
          <a:p>
            <a:pPr marL="12700" marR="6350" algn="just" fontAlgn="auto">
              <a:spcBef>
                <a:spcPts val="1800"/>
              </a:spcBef>
              <a:spcAft>
                <a:spcPts val="0"/>
              </a:spcAft>
            </a:pPr>
            <a:r>
              <a:rPr kern="0" dirty="0">
                <a:solidFill>
                  <a:sysClr val="windowText" lastClr="000000"/>
                </a:solidFill>
                <a:latin typeface="Segoe UI"/>
                <a:cs typeface="Segoe UI"/>
              </a:rPr>
              <a:t>La</a:t>
            </a:r>
            <a:r>
              <a:rPr kern="0" spc="95" dirty="0">
                <a:solidFill>
                  <a:sysClr val="windowText" lastClr="000000"/>
                </a:solidFill>
                <a:latin typeface="Segoe UI"/>
                <a:cs typeface="Segoe UI"/>
              </a:rPr>
              <a:t>  </a:t>
            </a:r>
            <a:r>
              <a:rPr kern="0" dirty="0">
                <a:solidFill>
                  <a:sysClr val="windowText" lastClr="000000"/>
                </a:solidFill>
                <a:latin typeface="Segoe UI"/>
                <a:cs typeface="Segoe UI"/>
              </a:rPr>
              <a:t>cour</a:t>
            </a:r>
            <a:r>
              <a:rPr kern="0" spc="100" dirty="0">
                <a:solidFill>
                  <a:sysClr val="windowText" lastClr="000000"/>
                </a:solidFill>
                <a:latin typeface="Segoe UI"/>
                <a:cs typeface="Segoe UI"/>
              </a:rPr>
              <a:t>  </a:t>
            </a:r>
            <a:r>
              <a:rPr kern="0" dirty="0">
                <a:solidFill>
                  <a:sysClr val="windowText" lastClr="000000"/>
                </a:solidFill>
                <a:latin typeface="Segoe UI"/>
                <a:cs typeface="Segoe UI"/>
              </a:rPr>
              <a:t>administrative</a:t>
            </a:r>
            <a:r>
              <a:rPr kern="0" spc="95" dirty="0">
                <a:solidFill>
                  <a:sysClr val="windowText" lastClr="000000"/>
                </a:solidFill>
                <a:latin typeface="Segoe UI"/>
                <a:cs typeface="Segoe UI"/>
              </a:rPr>
              <a:t>  </a:t>
            </a:r>
            <a:r>
              <a:rPr kern="0" dirty="0">
                <a:solidFill>
                  <a:sysClr val="windowText" lastClr="000000"/>
                </a:solidFill>
                <a:latin typeface="Segoe UI"/>
                <a:cs typeface="Segoe UI"/>
              </a:rPr>
              <a:t>d'appel</a:t>
            </a:r>
            <a:r>
              <a:rPr kern="0" spc="95" dirty="0">
                <a:solidFill>
                  <a:sysClr val="windowText" lastClr="000000"/>
                </a:solidFill>
                <a:latin typeface="Segoe UI"/>
                <a:cs typeface="Segoe UI"/>
              </a:rPr>
              <a:t>  </a:t>
            </a:r>
            <a:r>
              <a:rPr kern="0" dirty="0">
                <a:solidFill>
                  <a:sysClr val="windowText" lastClr="000000"/>
                </a:solidFill>
                <a:latin typeface="Segoe UI"/>
                <a:cs typeface="Segoe UI"/>
              </a:rPr>
              <a:t>de</a:t>
            </a:r>
            <a:r>
              <a:rPr kern="0" spc="95" dirty="0">
                <a:solidFill>
                  <a:sysClr val="windowText" lastClr="000000"/>
                </a:solidFill>
                <a:latin typeface="Segoe UI"/>
                <a:cs typeface="Segoe UI"/>
              </a:rPr>
              <a:t>  </a:t>
            </a:r>
            <a:r>
              <a:rPr kern="0" dirty="0">
                <a:solidFill>
                  <a:sysClr val="windowText" lastClr="000000"/>
                </a:solidFill>
                <a:latin typeface="Segoe UI"/>
                <a:cs typeface="Segoe UI"/>
              </a:rPr>
              <a:t>Versailles</a:t>
            </a:r>
            <a:r>
              <a:rPr kern="0" spc="105" dirty="0">
                <a:solidFill>
                  <a:sysClr val="windowText" lastClr="000000"/>
                </a:solidFill>
                <a:latin typeface="Segoe UI"/>
                <a:cs typeface="Segoe UI"/>
              </a:rPr>
              <a:t>  </a:t>
            </a:r>
            <a:r>
              <a:rPr kern="0" dirty="0">
                <a:solidFill>
                  <a:sysClr val="windowText" lastClr="000000"/>
                </a:solidFill>
                <a:latin typeface="Segoe UI"/>
                <a:cs typeface="Segoe UI"/>
              </a:rPr>
              <a:t>rappelle</a:t>
            </a:r>
            <a:r>
              <a:rPr kern="0" spc="95" dirty="0">
                <a:solidFill>
                  <a:sysClr val="windowText" lastClr="000000"/>
                </a:solidFill>
                <a:latin typeface="Segoe UI"/>
                <a:cs typeface="Segoe UI"/>
              </a:rPr>
              <a:t>  </a:t>
            </a:r>
            <a:r>
              <a:rPr kern="0" dirty="0">
                <a:solidFill>
                  <a:sysClr val="windowText" lastClr="000000"/>
                </a:solidFill>
                <a:latin typeface="Segoe UI"/>
                <a:cs typeface="Segoe UI"/>
              </a:rPr>
              <a:t>un</a:t>
            </a:r>
            <a:r>
              <a:rPr kern="0" spc="95" dirty="0">
                <a:solidFill>
                  <a:sysClr val="windowText" lastClr="000000"/>
                </a:solidFill>
                <a:latin typeface="Segoe UI"/>
                <a:cs typeface="Segoe UI"/>
              </a:rPr>
              <a:t>  </a:t>
            </a:r>
            <a:r>
              <a:rPr kern="0" dirty="0">
                <a:solidFill>
                  <a:sysClr val="windowText" lastClr="000000"/>
                </a:solidFill>
                <a:latin typeface="Segoe UI"/>
                <a:cs typeface="Segoe UI"/>
              </a:rPr>
              <a:t>principe</a:t>
            </a:r>
            <a:r>
              <a:rPr kern="0" spc="95" dirty="0">
                <a:solidFill>
                  <a:sysClr val="windowText" lastClr="000000"/>
                </a:solidFill>
                <a:latin typeface="Segoe UI"/>
                <a:cs typeface="Segoe UI"/>
              </a:rPr>
              <a:t>  </a:t>
            </a:r>
            <a:r>
              <a:rPr kern="0" dirty="0">
                <a:solidFill>
                  <a:sysClr val="windowText" lastClr="000000"/>
                </a:solidFill>
                <a:latin typeface="Segoe UI"/>
                <a:cs typeface="Segoe UI"/>
              </a:rPr>
              <a:t>fondamental</a:t>
            </a:r>
            <a:r>
              <a:rPr kern="0" spc="100" dirty="0">
                <a:solidFill>
                  <a:sysClr val="windowText" lastClr="000000"/>
                </a:solidFill>
                <a:latin typeface="Segoe UI"/>
                <a:cs typeface="Segoe UI"/>
              </a:rPr>
              <a:t>  </a:t>
            </a:r>
            <a:r>
              <a:rPr kern="0" dirty="0">
                <a:solidFill>
                  <a:sysClr val="windowText" lastClr="000000"/>
                </a:solidFill>
                <a:latin typeface="Segoe UI"/>
                <a:cs typeface="Segoe UI"/>
              </a:rPr>
              <a:t>:</a:t>
            </a:r>
            <a:r>
              <a:rPr kern="0" spc="100" dirty="0">
                <a:solidFill>
                  <a:sysClr val="windowText" lastClr="000000"/>
                </a:solidFill>
                <a:latin typeface="Segoe UI"/>
                <a:cs typeface="Segoe UI"/>
              </a:rPr>
              <a:t>  </a:t>
            </a:r>
            <a:r>
              <a:rPr b="1" kern="0" dirty="0">
                <a:solidFill>
                  <a:sysClr val="windowText" lastClr="000000"/>
                </a:solidFill>
                <a:latin typeface="Segoe UI"/>
                <a:cs typeface="Segoe UI"/>
              </a:rPr>
              <a:t>le</a:t>
            </a:r>
            <a:r>
              <a:rPr b="1" kern="0" spc="85" dirty="0">
                <a:solidFill>
                  <a:sysClr val="windowText" lastClr="000000"/>
                </a:solidFill>
                <a:latin typeface="Segoe UI"/>
                <a:cs typeface="Segoe UI"/>
              </a:rPr>
              <a:t>  </a:t>
            </a:r>
            <a:r>
              <a:rPr b="1" kern="0" dirty="0">
                <a:solidFill>
                  <a:sysClr val="windowText" lastClr="000000"/>
                </a:solidFill>
                <a:latin typeface="Segoe UI"/>
                <a:cs typeface="Segoe UI"/>
              </a:rPr>
              <a:t>CCAG</a:t>
            </a:r>
            <a:r>
              <a:rPr b="1" kern="0" spc="95" dirty="0">
                <a:solidFill>
                  <a:sysClr val="windowText" lastClr="000000"/>
                </a:solidFill>
                <a:latin typeface="Segoe UI"/>
                <a:cs typeface="Segoe UI"/>
              </a:rPr>
              <a:t>  </a:t>
            </a:r>
            <a:r>
              <a:rPr b="1" kern="0" dirty="0">
                <a:solidFill>
                  <a:sysClr val="windowText" lastClr="000000"/>
                </a:solidFill>
                <a:latin typeface="Segoe UI"/>
                <a:cs typeface="Segoe UI"/>
              </a:rPr>
              <a:t>travaux,</a:t>
            </a:r>
            <a:r>
              <a:rPr b="1" kern="0" spc="90" dirty="0">
                <a:solidFill>
                  <a:sysClr val="windowText" lastClr="000000"/>
                </a:solidFill>
                <a:latin typeface="Segoe UI"/>
                <a:cs typeface="Segoe UI"/>
              </a:rPr>
              <a:t>  </a:t>
            </a:r>
            <a:r>
              <a:rPr b="1" kern="0" spc="-10" dirty="0">
                <a:solidFill>
                  <a:sysClr val="windowText" lastClr="000000"/>
                </a:solidFill>
                <a:latin typeface="Segoe UI"/>
                <a:cs typeface="Segoe UI"/>
              </a:rPr>
              <a:t>pièce </a:t>
            </a:r>
            <a:r>
              <a:rPr b="1" kern="0" dirty="0">
                <a:solidFill>
                  <a:sysClr val="windowText" lastClr="000000"/>
                </a:solidFill>
                <a:latin typeface="Segoe UI"/>
                <a:cs typeface="Segoe UI"/>
              </a:rPr>
              <a:t>contractuelle</a:t>
            </a:r>
            <a:r>
              <a:rPr b="1" kern="0" spc="10" dirty="0">
                <a:solidFill>
                  <a:sysClr val="windowText" lastClr="000000"/>
                </a:solidFill>
                <a:latin typeface="Segoe UI"/>
                <a:cs typeface="Segoe UI"/>
              </a:rPr>
              <a:t> </a:t>
            </a:r>
            <a:r>
              <a:rPr kern="0" dirty="0">
                <a:solidFill>
                  <a:sysClr val="windowText" lastClr="000000"/>
                </a:solidFill>
                <a:latin typeface="Segoe UI"/>
                <a:cs typeface="Segoe UI"/>
              </a:rPr>
              <a:t>entre</a:t>
            </a:r>
            <a:r>
              <a:rPr kern="0" spc="40" dirty="0">
                <a:solidFill>
                  <a:sysClr val="windowText" lastClr="000000"/>
                </a:solidFill>
                <a:latin typeface="Segoe UI"/>
                <a:cs typeface="Segoe UI"/>
              </a:rPr>
              <a:t> </a:t>
            </a:r>
            <a:r>
              <a:rPr kern="0" dirty="0">
                <a:solidFill>
                  <a:sysClr val="windowText" lastClr="000000"/>
                </a:solidFill>
                <a:latin typeface="Segoe UI"/>
                <a:cs typeface="Segoe UI"/>
              </a:rPr>
              <a:t>le</a:t>
            </a:r>
            <a:r>
              <a:rPr kern="0" spc="35" dirty="0">
                <a:solidFill>
                  <a:sysClr val="windowText" lastClr="000000"/>
                </a:solidFill>
                <a:latin typeface="Segoe UI"/>
                <a:cs typeface="Segoe UI"/>
              </a:rPr>
              <a:t> </a:t>
            </a:r>
            <a:r>
              <a:rPr kern="0" dirty="0">
                <a:solidFill>
                  <a:sysClr val="windowText" lastClr="000000"/>
                </a:solidFill>
                <a:latin typeface="Segoe UI"/>
                <a:cs typeface="Segoe UI"/>
              </a:rPr>
              <a:t>maître</a:t>
            </a:r>
            <a:r>
              <a:rPr kern="0" spc="35" dirty="0">
                <a:solidFill>
                  <a:sysClr val="windowText" lastClr="000000"/>
                </a:solidFill>
                <a:latin typeface="Segoe UI"/>
                <a:cs typeface="Segoe UI"/>
              </a:rPr>
              <a:t> </a:t>
            </a:r>
            <a:r>
              <a:rPr kern="0" dirty="0">
                <a:solidFill>
                  <a:sysClr val="windowText" lastClr="000000"/>
                </a:solidFill>
                <a:latin typeface="Segoe UI"/>
                <a:cs typeface="Segoe UI"/>
              </a:rPr>
              <a:t>d'ouvrage</a:t>
            </a:r>
            <a:r>
              <a:rPr kern="0" spc="35" dirty="0">
                <a:solidFill>
                  <a:sysClr val="windowText" lastClr="000000"/>
                </a:solidFill>
                <a:latin typeface="Segoe UI"/>
                <a:cs typeface="Segoe UI"/>
              </a:rPr>
              <a:t> </a:t>
            </a:r>
            <a:r>
              <a:rPr kern="0" dirty="0">
                <a:solidFill>
                  <a:sysClr val="windowText" lastClr="000000"/>
                </a:solidFill>
                <a:latin typeface="Segoe UI"/>
                <a:cs typeface="Segoe UI"/>
              </a:rPr>
              <a:t>et</a:t>
            </a:r>
            <a:r>
              <a:rPr kern="0" spc="50" dirty="0">
                <a:solidFill>
                  <a:sysClr val="windowText" lastClr="000000"/>
                </a:solidFill>
                <a:latin typeface="Segoe UI"/>
                <a:cs typeface="Segoe UI"/>
              </a:rPr>
              <a:t> </a:t>
            </a:r>
            <a:r>
              <a:rPr kern="0" dirty="0">
                <a:solidFill>
                  <a:sysClr val="windowText" lastClr="000000"/>
                </a:solidFill>
                <a:latin typeface="Segoe UI"/>
                <a:cs typeface="Segoe UI"/>
              </a:rPr>
              <a:t>l'entrepreneur</a:t>
            </a:r>
            <a:r>
              <a:rPr kern="0" spc="40" dirty="0">
                <a:solidFill>
                  <a:sysClr val="windowText" lastClr="000000"/>
                </a:solidFill>
                <a:latin typeface="Segoe UI"/>
                <a:cs typeface="Segoe UI"/>
              </a:rPr>
              <a:t> </a:t>
            </a:r>
            <a:r>
              <a:rPr kern="0" dirty="0">
                <a:solidFill>
                  <a:sysClr val="windowText" lastClr="000000"/>
                </a:solidFill>
                <a:latin typeface="Segoe UI"/>
                <a:cs typeface="Segoe UI"/>
              </a:rPr>
              <a:t>principal,</a:t>
            </a:r>
            <a:r>
              <a:rPr kern="0" spc="50" dirty="0">
                <a:solidFill>
                  <a:sysClr val="windowText" lastClr="000000"/>
                </a:solidFill>
                <a:latin typeface="Segoe UI"/>
                <a:cs typeface="Segoe UI"/>
              </a:rPr>
              <a:t> </a:t>
            </a:r>
            <a:r>
              <a:rPr b="1" kern="0" dirty="0">
                <a:solidFill>
                  <a:sysClr val="windowText" lastClr="000000"/>
                </a:solidFill>
                <a:latin typeface="Segoe UI"/>
                <a:cs typeface="Segoe UI"/>
              </a:rPr>
              <a:t>ne</a:t>
            </a:r>
            <a:r>
              <a:rPr b="1" kern="0" spc="20" dirty="0">
                <a:solidFill>
                  <a:sysClr val="windowText" lastClr="000000"/>
                </a:solidFill>
                <a:latin typeface="Segoe UI"/>
                <a:cs typeface="Segoe UI"/>
              </a:rPr>
              <a:t> </a:t>
            </a:r>
            <a:r>
              <a:rPr b="1" kern="0" dirty="0">
                <a:solidFill>
                  <a:sysClr val="windowText" lastClr="000000"/>
                </a:solidFill>
                <a:latin typeface="Segoe UI"/>
                <a:cs typeface="Segoe UI"/>
              </a:rPr>
              <a:t>peut</a:t>
            </a:r>
            <a:r>
              <a:rPr b="1" kern="0" spc="20" dirty="0">
                <a:solidFill>
                  <a:sysClr val="windowText" lastClr="000000"/>
                </a:solidFill>
                <a:latin typeface="Segoe UI"/>
                <a:cs typeface="Segoe UI"/>
              </a:rPr>
              <a:t> </a:t>
            </a:r>
            <a:r>
              <a:rPr b="1" kern="0" dirty="0">
                <a:solidFill>
                  <a:sysClr val="windowText" lastClr="000000"/>
                </a:solidFill>
                <a:latin typeface="Segoe UI"/>
                <a:cs typeface="Segoe UI"/>
              </a:rPr>
              <a:t>être</a:t>
            </a:r>
            <a:r>
              <a:rPr b="1" kern="0" spc="35" dirty="0">
                <a:solidFill>
                  <a:sysClr val="windowText" lastClr="000000"/>
                </a:solidFill>
                <a:latin typeface="Segoe UI"/>
                <a:cs typeface="Segoe UI"/>
              </a:rPr>
              <a:t> </a:t>
            </a:r>
            <a:r>
              <a:rPr b="1" kern="0" dirty="0">
                <a:solidFill>
                  <a:sysClr val="windowText" lastClr="000000"/>
                </a:solidFill>
                <a:latin typeface="Segoe UI"/>
                <a:cs typeface="Segoe UI"/>
              </a:rPr>
              <a:t>invoqué</a:t>
            </a:r>
            <a:r>
              <a:rPr b="1" kern="0" spc="25" dirty="0">
                <a:solidFill>
                  <a:sysClr val="windowText" lastClr="000000"/>
                </a:solidFill>
                <a:latin typeface="Segoe UI"/>
                <a:cs typeface="Segoe UI"/>
              </a:rPr>
              <a:t> </a:t>
            </a:r>
            <a:r>
              <a:rPr b="1" kern="0" dirty="0">
                <a:solidFill>
                  <a:sysClr val="windowText" lastClr="000000"/>
                </a:solidFill>
                <a:latin typeface="Segoe UI"/>
                <a:cs typeface="Segoe UI"/>
              </a:rPr>
              <a:t>par</a:t>
            </a:r>
            <a:r>
              <a:rPr b="1" kern="0" spc="30" dirty="0">
                <a:solidFill>
                  <a:sysClr val="windowText" lastClr="000000"/>
                </a:solidFill>
                <a:latin typeface="Segoe UI"/>
                <a:cs typeface="Segoe UI"/>
              </a:rPr>
              <a:t> </a:t>
            </a:r>
            <a:r>
              <a:rPr b="1" kern="0" dirty="0">
                <a:solidFill>
                  <a:sysClr val="windowText" lastClr="000000"/>
                </a:solidFill>
                <a:latin typeface="Segoe UI"/>
                <a:cs typeface="Segoe UI"/>
              </a:rPr>
              <a:t>le</a:t>
            </a:r>
            <a:r>
              <a:rPr b="1" kern="0" spc="25" dirty="0">
                <a:solidFill>
                  <a:sysClr val="windowText" lastClr="000000"/>
                </a:solidFill>
                <a:latin typeface="Segoe UI"/>
                <a:cs typeface="Segoe UI"/>
              </a:rPr>
              <a:t> </a:t>
            </a:r>
            <a:r>
              <a:rPr b="1" kern="0" spc="-10" dirty="0">
                <a:solidFill>
                  <a:sysClr val="windowText" lastClr="000000"/>
                </a:solidFill>
                <a:latin typeface="Segoe UI"/>
                <a:cs typeface="Segoe UI"/>
              </a:rPr>
              <a:t>sous-</a:t>
            </a:r>
            <a:r>
              <a:rPr b="1" kern="0" dirty="0">
                <a:solidFill>
                  <a:sysClr val="windowText" lastClr="000000"/>
                </a:solidFill>
                <a:latin typeface="Segoe UI"/>
                <a:cs typeface="Segoe UI"/>
              </a:rPr>
              <a:t>traitant</a:t>
            </a:r>
            <a:r>
              <a:rPr b="1" kern="0" spc="20" dirty="0">
                <a:solidFill>
                  <a:sysClr val="windowText" lastClr="000000"/>
                </a:solidFill>
                <a:latin typeface="Segoe UI"/>
                <a:cs typeface="Segoe UI"/>
              </a:rPr>
              <a:t> </a:t>
            </a:r>
            <a:r>
              <a:rPr kern="0" spc="-25" dirty="0">
                <a:solidFill>
                  <a:sysClr val="windowText" lastClr="000000"/>
                </a:solidFill>
                <a:latin typeface="Segoe UI"/>
                <a:cs typeface="Segoe UI"/>
              </a:rPr>
              <a:t>qui </a:t>
            </a:r>
            <a:r>
              <a:rPr kern="0" spc="-10" dirty="0">
                <a:solidFill>
                  <a:sysClr val="windowText" lastClr="000000"/>
                </a:solidFill>
                <a:latin typeface="Segoe UI"/>
                <a:cs typeface="Segoe UI"/>
              </a:rPr>
              <a:t>n'est</a:t>
            </a:r>
            <a:r>
              <a:rPr kern="0" spc="-50" dirty="0">
                <a:solidFill>
                  <a:sysClr val="windowText" lastClr="000000"/>
                </a:solidFill>
                <a:latin typeface="Segoe UI"/>
                <a:cs typeface="Segoe UI"/>
              </a:rPr>
              <a:t> </a:t>
            </a:r>
            <a:r>
              <a:rPr kern="0" dirty="0">
                <a:solidFill>
                  <a:sysClr val="windowText" lastClr="000000"/>
                </a:solidFill>
                <a:latin typeface="Segoe UI"/>
                <a:cs typeface="Segoe UI"/>
              </a:rPr>
              <a:t>pas</a:t>
            </a:r>
            <a:r>
              <a:rPr kern="0" spc="-40" dirty="0">
                <a:solidFill>
                  <a:sysClr val="windowText" lastClr="000000"/>
                </a:solidFill>
                <a:latin typeface="Segoe UI"/>
                <a:cs typeface="Segoe UI"/>
              </a:rPr>
              <a:t> </a:t>
            </a:r>
            <a:r>
              <a:rPr kern="0" dirty="0">
                <a:solidFill>
                  <a:sysClr val="windowText" lastClr="000000"/>
                </a:solidFill>
                <a:latin typeface="Segoe UI"/>
                <a:cs typeface="Segoe UI"/>
              </a:rPr>
              <a:t>partie</a:t>
            </a:r>
            <a:r>
              <a:rPr kern="0" spc="-25" dirty="0">
                <a:solidFill>
                  <a:sysClr val="windowText" lastClr="000000"/>
                </a:solidFill>
                <a:latin typeface="Segoe UI"/>
                <a:cs typeface="Segoe UI"/>
              </a:rPr>
              <a:t> </a:t>
            </a:r>
            <a:r>
              <a:rPr kern="0" dirty="0">
                <a:solidFill>
                  <a:sysClr val="windowText" lastClr="000000"/>
                </a:solidFill>
                <a:latin typeface="Segoe UI"/>
                <a:cs typeface="Segoe UI"/>
              </a:rPr>
              <a:t>au</a:t>
            </a:r>
            <a:r>
              <a:rPr kern="0" spc="-45" dirty="0">
                <a:solidFill>
                  <a:sysClr val="windowText" lastClr="000000"/>
                </a:solidFill>
                <a:latin typeface="Segoe UI"/>
                <a:cs typeface="Segoe UI"/>
              </a:rPr>
              <a:t> </a:t>
            </a:r>
            <a:r>
              <a:rPr kern="0" spc="-10" dirty="0">
                <a:solidFill>
                  <a:sysClr val="windowText" lastClr="000000"/>
                </a:solidFill>
                <a:latin typeface="Segoe UI"/>
                <a:cs typeface="Segoe UI"/>
              </a:rPr>
              <a:t>contrat.</a:t>
            </a:r>
            <a:endParaRPr kern="0" dirty="0">
              <a:solidFill>
                <a:sysClr val="windowText" lastClr="000000"/>
              </a:solidFill>
              <a:latin typeface="Segoe UI"/>
              <a:cs typeface="Segoe UI"/>
            </a:endParaRPr>
          </a:p>
          <a:p>
            <a:pPr marL="12700" marR="6350" algn="just" fontAlgn="auto">
              <a:spcBef>
                <a:spcPts val="1800"/>
              </a:spcBef>
              <a:spcAft>
                <a:spcPts val="0"/>
              </a:spcAft>
            </a:pPr>
            <a:r>
              <a:rPr kern="0" dirty="0">
                <a:solidFill>
                  <a:sysClr val="windowText" lastClr="000000"/>
                </a:solidFill>
                <a:latin typeface="Segoe UI"/>
                <a:cs typeface="Segoe UI"/>
              </a:rPr>
              <a:t>En</a:t>
            </a:r>
            <a:r>
              <a:rPr kern="0" spc="105" dirty="0">
                <a:solidFill>
                  <a:sysClr val="windowText" lastClr="000000"/>
                </a:solidFill>
                <a:latin typeface="Segoe UI"/>
                <a:cs typeface="Segoe UI"/>
              </a:rPr>
              <a:t> </a:t>
            </a:r>
            <a:r>
              <a:rPr kern="0" dirty="0">
                <a:solidFill>
                  <a:sysClr val="windowText" lastClr="000000"/>
                </a:solidFill>
                <a:latin typeface="Segoe UI"/>
                <a:cs typeface="Segoe UI"/>
              </a:rPr>
              <a:t>l'espèce,</a:t>
            </a:r>
            <a:r>
              <a:rPr kern="0" spc="110" dirty="0">
                <a:solidFill>
                  <a:sysClr val="windowText" lastClr="000000"/>
                </a:solidFill>
                <a:latin typeface="Segoe UI"/>
                <a:cs typeface="Segoe UI"/>
              </a:rPr>
              <a:t> </a:t>
            </a:r>
            <a:r>
              <a:rPr kern="0" dirty="0">
                <a:solidFill>
                  <a:sysClr val="windowText" lastClr="000000"/>
                </a:solidFill>
                <a:latin typeface="Segoe UI"/>
                <a:cs typeface="Segoe UI"/>
              </a:rPr>
              <a:t>un</a:t>
            </a:r>
            <a:r>
              <a:rPr kern="0" spc="95" dirty="0">
                <a:solidFill>
                  <a:sysClr val="windowText" lastClr="000000"/>
                </a:solidFill>
                <a:latin typeface="Segoe UI"/>
                <a:cs typeface="Segoe UI"/>
              </a:rPr>
              <a:t> </a:t>
            </a:r>
            <a:r>
              <a:rPr kern="0" spc="-10" dirty="0">
                <a:solidFill>
                  <a:sysClr val="windowText" lastClr="000000"/>
                </a:solidFill>
                <a:latin typeface="Segoe UI"/>
                <a:cs typeface="Segoe UI"/>
              </a:rPr>
              <a:t>sous-</a:t>
            </a:r>
            <a:r>
              <a:rPr kern="0" dirty="0">
                <a:solidFill>
                  <a:sysClr val="windowText" lastClr="000000"/>
                </a:solidFill>
                <a:latin typeface="Segoe UI"/>
                <a:cs typeface="Segoe UI"/>
              </a:rPr>
              <a:t>traitant</a:t>
            </a:r>
            <a:r>
              <a:rPr kern="0" spc="110" dirty="0">
                <a:solidFill>
                  <a:sysClr val="windowText" lastClr="000000"/>
                </a:solidFill>
                <a:latin typeface="Segoe UI"/>
                <a:cs typeface="Segoe UI"/>
              </a:rPr>
              <a:t> </a:t>
            </a:r>
            <a:r>
              <a:rPr kern="0" dirty="0">
                <a:solidFill>
                  <a:sysClr val="windowText" lastClr="000000"/>
                </a:solidFill>
                <a:latin typeface="Segoe UI"/>
                <a:cs typeface="Segoe UI"/>
              </a:rPr>
              <a:t>contestait</a:t>
            </a:r>
            <a:r>
              <a:rPr kern="0" spc="110" dirty="0">
                <a:solidFill>
                  <a:sysClr val="windowText" lastClr="000000"/>
                </a:solidFill>
                <a:latin typeface="Segoe UI"/>
                <a:cs typeface="Segoe UI"/>
              </a:rPr>
              <a:t> </a:t>
            </a:r>
            <a:r>
              <a:rPr kern="0" dirty="0">
                <a:solidFill>
                  <a:sysClr val="windowText" lastClr="000000"/>
                </a:solidFill>
                <a:latin typeface="Segoe UI"/>
                <a:cs typeface="Segoe UI"/>
              </a:rPr>
              <a:t>la</a:t>
            </a:r>
            <a:r>
              <a:rPr kern="0" spc="100" dirty="0">
                <a:solidFill>
                  <a:sysClr val="windowText" lastClr="000000"/>
                </a:solidFill>
                <a:latin typeface="Segoe UI"/>
                <a:cs typeface="Segoe UI"/>
              </a:rPr>
              <a:t> </a:t>
            </a:r>
            <a:r>
              <a:rPr kern="0" dirty="0">
                <a:solidFill>
                  <a:sysClr val="windowText" lastClr="000000"/>
                </a:solidFill>
                <a:latin typeface="Segoe UI"/>
                <a:cs typeface="Segoe UI"/>
              </a:rPr>
              <a:t>demande</a:t>
            </a:r>
            <a:r>
              <a:rPr kern="0" spc="90" dirty="0">
                <a:solidFill>
                  <a:sysClr val="windowText" lastClr="000000"/>
                </a:solidFill>
                <a:latin typeface="Segoe UI"/>
                <a:cs typeface="Segoe UI"/>
              </a:rPr>
              <a:t> </a:t>
            </a:r>
            <a:r>
              <a:rPr kern="0" dirty="0">
                <a:solidFill>
                  <a:sysClr val="windowText" lastClr="000000"/>
                </a:solidFill>
                <a:latin typeface="Segoe UI"/>
                <a:cs typeface="Segoe UI"/>
              </a:rPr>
              <a:t>de</a:t>
            </a:r>
            <a:r>
              <a:rPr kern="0" spc="100" dirty="0">
                <a:solidFill>
                  <a:sysClr val="windowText" lastClr="000000"/>
                </a:solidFill>
                <a:latin typeface="Segoe UI"/>
                <a:cs typeface="Segoe UI"/>
              </a:rPr>
              <a:t> </a:t>
            </a:r>
            <a:r>
              <a:rPr kern="0" dirty="0">
                <a:solidFill>
                  <a:sysClr val="windowText" lastClr="000000"/>
                </a:solidFill>
                <a:latin typeface="Segoe UI"/>
                <a:cs typeface="Segoe UI"/>
              </a:rPr>
              <a:t>remboursement</a:t>
            </a:r>
            <a:r>
              <a:rPr kern="0" spc="95" dirty="0">
                <a:solidFill>
                  <a:sysClr val="windowText" lastClr="000000"/>
                </a:solidFill>
                <a:latin typeface="Segoe UI"/>
                <a:cs typeface="Segoe UI"/>
              </a:rPr>
              <a:t> </a:t>
            </a:r>
            <a:r>
              <a:rPr kern="0" dirty="0">
                <a:solidFill>
                  <a:sysClr val="windowText" lastClr="000000"/>
                </a:solidFill>
                <a:latin typeface="Segoe UI"/>
                <a:cs typeface="Segoe UI"/>
              </a:rPr>
              <a:t>d'un</a:t>
            </a:r>
            <a:r>
              <a:rPr kern="0" spc="100" dirty="0">
                <a:solidFill>
                  <a:sysClr val="windowText" lastClr="000000"/>
                </a:solidFill>
                <a:latin typeface="Segoe UI"/>
                <a:cs typeface="Segoe UI"/>
              </a:rPr>
              <a:t> </a:t>
            </a:r>
            <a:r>
              <a:rPr kern="0" dirty="0">
                <a:solidFill>
                  <a:sysClr val="windowText" lastClr="000000"/>
                </a:solidFill>
                <a:latin typeface="Segoe UI"/>
                <a:cs typeface="Segoe UI"/>
              </a:rPr>
              <a:t>acompte</a:t>
            </a:r>
            <a:r>
              <a:rPr kern="0" spc="100" dirty="0">
                <a:solidFill>
                  <a:sysClr val="windowText" lastClr="000000"/>
                </a:solidFill>
                <a:latin typeface="Segoe UI"/>
                <a:cs typeface="Segoe UI"/>
              </a:rPr>
              <a:t> </a:t>
            </a:r>
            <a:r>
              <a:rPr kern="0" dirty="0">
                <a:solidFill>
                  <a:sysClr val="windowText" lastClr="000000"/>
                </a:solidFill>
                <a:latin typeface="Segoe UI"/>
                <a:cs typeface="Segoe UI"/>
              </a:rPr>
              <a:t>effectuée</a:t>
            </a:r>
            <a:r>
              <a:rPr kern="0" spc="100" dirty="0">
                <a:solidFill>
                  <a:sysClr val="windowText" lastClr="000000"/>
                </a:solidFill>
                <a:latin typeface="Segoe UI"/>
                <a:cs typeface="Segoe UI"/>
              </a:rPr>
              <a:t> </a:t>
            </a:r>
            <a:r>
              <a:rPr kern="0" dirty="0">
                <a:solidFill>
                  <a:sysClr val="windowText" lastClr="000000"/>
                </a:solidFill>
                <a:latin typeface="Segoe UI"/>
                <a:cs typeface="Segoe UI"/>
              </a:rPr>
              <a:t>a</a:t>
            </a:r>
            <a:r>
              <a:rPr kern="0" spc="100" dirty="0">
                <a:solidFill>
                  <a:sysClr val="windowText" lastClr="000000"/>
                </a:solidFill>
                <a:latin typeface="Segoe UI"/>
                <a:cs typeface="Segoe UI"/>
              </a:rPr>
              <a:t> </a:t>
            </a:r>
            <a:r>
              <a:rPr kern="0" dirty="0">
                <a:solidFill>
                  <a:sysClr val="windowText" lastClr="000000"/>
                </a:solidFill>
                <a:latin typeface="Segoe UI"/>
                <a:cs typeface="Segoe UI"/>
              </a:rPr>
              <a:t>posteriori</a:t>
            </a:r>
            <a:r>
              <a:rPr kern="0" spc="100" dirty="0">
                <a:solidFill>
                  <a:sysClr val="windowText" lastClr="000000"/>
                </a:solidFill>
                <a:latin typeface="Segoe UI"/>
                <a:cs typeface="Segoe UI"/>
              </a:rPr>
              <a:t> </a:t>
            </a:r>
            <a:r>
              <a:rPr kern="0" dirty="0">
                <a:solidFill>
                  <a:sysClr val="windowText" lastClr="000000"/>
                </a:solidFill>
                <a:latin typeface="Segoe UI"/>
                <a:cs typeface="Segoe UI"/>
              </a:rPr>
              <a:t>par</a:t>
            </a:r>
            <a:r>
              <a:rPr kern="0" spc="100" dirty="0">
                <a:solidFill>
                  <a:sysClr val="windowText" lastClr="000000"/>
                </a:solidFill>
                <a:latin typeface="Segoe UI"/>
                <a:cs typeface="Segoe UI"/>
              </a:rPr>
              <a:t> </a:t>
            </a:r>
            <a:r>
              <a:rPr kern="0" spc="-25" dirty="0">
                <a:solidFill>
                  <a:sysClr val="windowText" lastClr="000000"/>
                </a:solidFill>
                <a:latin typeface="Segoe UI"/>
                <a:cs typeface="Segoe UI"/>
              </a:rPr>
              <a:t>le </a:t>
            </a:r>
            <a:r>
              <a:rPr kern="0" dirty="0">
                <a:solidFill>
                  <a:sysClr val="windowText" lastClr="000000"/>
                </a:solidFill>
                <a:latin typeface="Segoe UI"/>
                <a:cs typeface="Segoe UI"/>
              </a:rPr>
              <a:t>maître</a:t>
            </a:r>
            <a:r>
              <a:rPr kern="0" spc="290" dirty="0">
                <a:solidFill>
                  <a:sysClr val="windowText" lastClr="000000"/>
                </a:solidFill>
                <a:latin typeface="Segoe UI"/>
                <a:cs typeface="Segoe UI"/>
              </a:rPr>
              <a:t> </a:t>
            </a:r>
            <a:r>
              <a:rPr kern="0" dirty="0">
                <a:solidFill>
                  <a:sysClr val="windowText" lastClr="000000"/>
                </a:solidFill>
                <a:latin typeface="Segoe UI"/>
                <a:cs typeface="Segoe UI"/>
              </a:rPr>
              <a:t>d’ouvrage,</a:t>
            </a:r>
            <a:r>
              <a:rPr kern="0" spc="310" dirty="0">
                <a:solidFill>
                  <a:sysClr val="windowText" lastClr="000000"/>
                </a:solidFill>
                <a:latin typeface="Segoe UI"/>
                <a:cs typeface="Segoe UI"/>
              </a:rPr>
              <a:t> </a:t>
            </a:r>
            <a:r>
              <a:rPr kern="0" dirty="0">
                <a:solidFill>
                  <a:sysClr val="windowText" lastClr="000000"/>
                </a:solidFill>
                <a:latin typeface="Segoe UI"/>
                <a:cs typeface="Segoe UI"/>
              </a:rPr>
              <a:t>en</a:t>
            </a:r>
            <a:r>
              <a:rPr kern="0" spc="305" dirty="0">
                <a:solidFill>
                  <a:sysClr val="windowText" lastClr="000000"/>
                </a:solidFill>
                <a:latin typeface="Segoe UI"/>
                <a:cs typeface="Segoe UI"/>
              </a:rPr>
              <a:t> </a:t>
            </a:r>
            <a:r>
              <a:rPr kern="0" dirty="0">
                <a:solidFill>
                  <a:sysClr val="windowText" lastClr="000000"/>
                </a:solidFill>
                <a:latin typeface="Segoe UI"/>
                <a:cs typeface="Segoe UI"/>
              </a:rPr>
              <a:t>invoquant</a:t>
            </a:r>
            <a:r>
              <a:rPr kern="0" spc="300" dirty="0">
                <a:solidFill>
                  <a:sysClr val="windowText" lastClr="000000"/>
                </a:solidFill>
                <a:latin typeface="Segoe UI"/>
                <a:cs typeface="Segoe UI"/>
              </a:rPr>
              <a:t> </a:t>
            </a:r>
            <a:r>
              <a:rPr kern="0" dirty="0">
                <a:solidFill>
                  <a:sysClr val="windowText" lastClr="000000"/>
                </a:solidFill>
                <a:latin typeface="Segoe UI"/>
                <a:cs typeface="Segoe UI"/>
              </a:rPr>
              <a:t>l'article</a:t>
            </a:r>
            <a:r>
              <a:rPr kern="0" spc="310" dirty="0">
                <a:solidFill>
                  <a:sysClr val="windowText" lastClr="000000"/>
                </a:solidFill>
                <a:latin typeface="Segoe UI"/>
                <a:cs typeface="Segoe UI"/>
              </a:rPr>
              <a:t> </a:t>
            </a:r>
            <a:r>
              <a:rPr kern="0" dirty="0">
                <a:solidFill>
                  <a:sysClr val="windowText" lastClr="000000"/>
                </a:solidFill>
                <a:latin typeface="Segoe UI"/>
                <a:cs typeface="Segoe UI"/>
              </a:rPr>
              <a:t>47.1.1</a:t>
            </a:r>
            <a:r>
              <a:rPr kern="0" spc="305" dirty="0">
                <a:solidFill>
                  <a:sysClr val="windowText" lastClr="000000"/>
                </a:solidFill>
                <a:latin typeface="Segoe UI"/>
                <a:cs typeface="Segoe UI"/>
              </a:rPr>
              <a:t> </a:t>
            </a:r>
            <a:r>
              <a:rPr kern="0" dirty="0">
                <a:solidFill>
                  <a:sysClr val="windowText" lastClr="000000"/>
                </a:solidFill>
                <a:latin typeface="Segoe UI"/>
                <a:cs typeface="Segoe UI"/>
              </a:rPr>
              <a:t>du</a:t>
            </a:r>
            <a:r>
              <a:rPr kern="0" spc="300" dirty="0">
                <a:solidFill>
                  <a:sysClr val="windowText" lastClr="000000"/>
                </a:solidFill>
                <a:latin typeface="Segoe UI"/>
                <a:cs typeface="Segoe UI"/>
              </a:rPr>
              <a:t> </a:t>
            </a:r>
            <a:r>
              <a:rPr kern="0" dirty="0">
                <a:solidFill>
                  <a:sysClr val="windowText" lastClr="000000"/>
                </a:solidFill>
                <a:latin typeface="Segoe UI"/>
                <a:cs typeface="Segoe UI"/>
              </a:rPr>
              <a:t>CCAG</a:t>
            </a:r>
            <a:r>
              <a:rPr kern="0" spc="290" dirty="0">
                <a:solidFill>
                  <a:sysClr val="windowText" lastClr="000000"/>
                </a:solidFill>
                <a:latin typeface="Segoe UI"/>
                <a:cs typeface="Segoe UI"/>
              </a:rPr>
              <a:t> </a:t>
            </a:r>
            <a:r>
              <a:rPr kern="0" dirty="0">
                <a:solidFill>
                  <a:sysClr val="windowText" lastClr="000000"/>
                </a:solidFill>
                <a:latin typeface="Segoe UI"/>
                <a:cs typeface="Segoe UI"/>
              </a:rPr>
              <a:t>qui</a:t>
            </a:r>
            <a:r>
              <a:rPr kern="0" spc="300" dirty="0">
                <a:solidFill>
                  <a:sysClr val="windowText" lastClr="000000"/>
                </a:solidFill>
                <a:latin typeface="Segoe UI"/>
                <a:cs typeface="Segoe UI"/>
              </a:rPr>
              <a:t> </a:t>
            </a:r>
            <a:r>
              <a:rPr kern="0" dirty="0">
                <a:solidFill>
                  <a:sysClr val="windowText" lastClr="000000"/>
                </a:solidFill>
                <a:latin typeface="Segoe UI"/>
                <a:cs typeface="Segoe UI"/>
              </a:rPr>
              <a:t>impose</a:t>
            </a:r>
            <a:r>
              <a:rPr kern="0" spc="300" dirty="0">
                <a:solidFill>
                  <a:sysClr val="windowText" lastClr="000000"/>
                </a:solidFill>
                <a:latin typeface="Segoe UI"/>
                <a:cs typeface="Segoe UI"/>
              </a:rPr>
              <a:t> </a:t>
            </a:r>
            <a:r>
              <a:rPr kern="0" dirty="0">
                <a:solidFill>
                  <a:sysClr val="windowText" lastClr="000000"/>
                </a:solidFill>
                <a:latin typeface="Segoe UI"/>
                <a:cs typeface="Segoe UI"/>
              </a:rPr>
              <a:t>l'établissement</a:t>
            </a:r>
            <a:r>
              <a:rPr kern="0" spc="310" dirty="0">
                <a:solidFill>
                  <a:sysClr val="windowText" lastClr="000000"/>
                </a:solidFill>
                <a:latin typeface="Segoe UI"/>
                <a:cs typeface="Segoe UI"/>
              </a:rPr>
              <a:t> </a:t>
            </a:r>
            <a:r>
              <a:rPr kern="0" dirty="0">
                <a:solidFill>
                  <a:sysClr val="windowText" lastClr="000000"/>
                </a:solidFill>
                <a:latin typeface="Segoe UI"/>
                <a:cs typeface="Segoe UI"/>
              </a:rPr>
              <a:t>d'un</a:t>
            </a:r>
            <a:r>
              <a:rPr kern="0" spc="305" dirty="0">
                <a:solidFill>
                  <a:sysClr val="windowText" lastClr="000000"/>
                </a:solidFill>
                <a:latin typeface="Segoe UI"/>
                <a:cs typeface="Segoe UI"/>
              </a:rPr>
              <a:t> </a:t>
            </a:r>
            <a:r>
              <a:rPr kern="0" dirty="0">
                <a:solidFill>
                  <a:sysClr val="windowText" lastClr="000000"/>
                </a:solidFill>
                <a:latin typeface="Segoe UI"/>
                <a:cs typeface="Segoe UI"/>
              </a:rPr>
              <a:t>constat</a:t>
            </a:r>
            <a:r>
              <a:rPr kern="0" spc="295" dirty="0">
                <a:solidFill>
                  <a:sysClr val="windowText" lastClr="000000"/>
                </a:solidFill>
                <a:latin typeface="Segoe UI"/>
                <a:cs typeface="Segoe UI"/>
              </a:rPr>
              <a:t> </a:t>
            </a:r>
            <a:r>
              <a:rPr kern="0" spc="-10" dirty="0">
                <a:solidFill>
                  <a:sysClr val="windowText" lastClr="000000"/>
                </a:solidFill>
                <a:latin typeface="Segoe UI"/>
                <a:cs typeface="Segoe UI"/>
              </a:rPr>
              <a:t>contradictoire </a:t>
            </a:r>
            <a:r>
              <a:rPr kern="0" dirty="0">
                <a:solidFill>
                  <a:sysClr val="windowText" lastClr="000000"/>
                </a:solidFill>
                <a:latin typeface="Segoe UI"/>
                <a:cs typeface="Segoe UI"/>
              </a:rPr>
              <a:t>après</a:t>
            </a:r>
            <a:r>
              <a:rPr kern="0" spc="-65" dirty="0">
                <a:solidFill>
                  <a:sysClr val="windowText" lastClr="000000"/>
                </a:solidFill>
                <a:latin typeface="Segoe UI"/>
                <a:cs typeface="Segoe UI"/>
              </a:rPr>
              <a:t> </a:t>
            </a:r>
            <a:r>
              <a:rPr kern="0" spc="-10" dirty="0">
                <a:solidFill>
                  <a:sysClr val="windowText" lastClr="000000"/>
                </a:solidFill>
                <a:latin typeface="Segoe UI"/>
                <a:cs typeface="Segoe UI"/>
              </a:rPr>
              <a:t>résiliation.</a:t>
            </a:r>
            <a:endParaRPr kern="0" dirty="0">
              <a:solidFill>
                <a:sysClr val="windowText" lastClr="000000"/>
              </a:solidFill>
              <a:latin typeface="Segoe UI"/>
              <a:cs typeface="Segoe UI"/>
            </a:endParaRPr>
          </a:p>
          <a:p>
            <a:pPr marL="12700" marR="5080" algn="just" fontAlgn="auto">
              <a:spcBef>
                <a:spcPts val="1805"/>
              </a:spcBef>
              <a:spcAft>
                <a:spcPts val="0"/>
              </a:spcAft>
            </a:pPr>
            <a:r>
              <a:rPr kern="0" dirty="0">
                <a:solidFill>
                  <a:sysClr val="windowText" lastClr="000000"/>
                </a:solidFill>
                <a:latin typeface="Segoe UI"/>
                <a:cs typeface="Segoe UI"/>
              </a:rPr>
              <a:t>La</a:t>
            </a:r>
            <a:r>
              <a:rPr kern="0" spc="95" dirty="0">
                <a:solidFill>
                  <a:sysClr val="windowText" lastClr="000000"/>
                </a:solidFill>
                <a:latin typeface="Segoe UI"/>
                <a:cs typeface="Segoe UI"/>
              </a:rPr>
              <a:t> </a:t>
            </a:r>
            <a:r>
              <a:rPr kern="0" dirty="0">
                <a:solidFill>
                  <a:sysClr val="windowText" lastClr="000000"/>
                </a:solidFill>
                <a:latin typeface="Segoe UI"/>
                <a:cs typeface="Segoe UI"/>
              </a:rPr>
              <a:t>cour</a:t>
            </a:r>
            <a:r>
              <a:rPr kern="0" spc="90" dirty="0">
                <a:solidFill>
                  <a:sysClr val="windowText" lastClr="000000"/>
                </a:solidFill>
                <a:latin typeface="Segoe UI"/>
                <a:cs typeface="Segoe UI"/>
              </a:rPr>
              <a:t> </a:t>
            </a:r>
            <a:r>
              <a:rPr kern="0" dirty="0">
                <a:solidFill>
                  <a:sysClr val="windowText" lastClr="000000"/>
                </a:solidFill>
                <a:latin typeface="Segoe UI"/>
                <a:cs typeface="Segoe UI"/>
              </a:rPr>
              <a:t>écarte</a:t>
            </a:r>
            <a:r>
              <a:rPr kern="0" spc="100" dirty="0">
                <a:solidFill>
                  <a:sysClr val="windowText" lastClr="000000"/>
                </a:solidFill>
                <a:latin typeface="Segoe UI"/>
                <a:cs typeface="Segoe UI"/>
              </a:rPr>
              <a:t> </a:t>
            </a:r>
            <a:r>
              <a:rPr kern="0" dirty="0">
                <a:solidFill>
                  <a:sysClr val="windowText" lastClr="000000"/>
                </a:solidFill>
                <a:latin typeface="Segoe UI"/>
                <a:cs typeface="Segoe UI"/>
              </a:rPr>
              <a:t>ce</a:t>
            </a:r>
            <a:r>
              <a:rPr kern="0" spc="95" dirty="0">
                <a:solidFill>
                  <a:sysClr val="windowText" lastClr="000000"/>
                </a:solidFill>
                <a:latin typeface="Segoe UI"/>
                <a:cs typeface="Segoe UI"/>
              </a:rPr>
              <a:t> </a:t>
            </a:r>
            <a:r>
              <a:rPr kern="0" dirty="0">
                <a:solidFill>
                  <a:sysClr val="windowText" lastClr="000000"/>
                </a:solidFill>
                <a:latin typeface="Segoe UI"/>
                <a:cs typeface="Segoe UI"/>
              </a:rPr>
              <a:t>moyen</a:t>
            </a:r>
            <a:r>
              <a:rPr kern="0" spc="100" dirty="0">
                <a:solidFill>
                  <a:sysClr val="windowText" lastClr="000000"/>
                </a:solidFill>
                <a:latin typeface="Segoe UI"/>
                <a:cs typeface="Segoe UI"/>
              </a:rPr>
              <a:t> </a:t>
            </a:r>
            <a:r>
              <a:rPr kern="0" dirty="0">
                <a:solidFill>
                  <a:sysClr val="windowText" lastClr="000000"/>
                </a:solidFill>
                <a:latin typeface="Segoe UI"/>
                <a:cs typeface="Segoe UI"/>
              </a:rPr>
              <a:t>:</a:t>
            </a:r>
            <a:r>
              <a:rPr kern="0" spc="90" dirty="0">
                <a:solidFill>
                  <a:sysClr val="windowText" lastClr="000000"/>
                </a:solidFill>
                <a:latin typeface="Segoe UI"/>
                <a:cs typeface="Segoe UI"/>
              </a:rPr>
              <a:t> </a:t>
            </a:r>
            <a:r>
              <a:rPr b="1" kern="0" dirty="0">
                <a:solidFill>
                  <a:sysClr val="windowText" lastClr="000000"/>
                </a:solidFill>
                <a:latin typeface="Segoe UI"/>
                <a:cs typeface="Segoe UI"/>
              </a:rPr>
              <a:t>n’étant</a:t>
            </a:r>
            <a:r>
              <a:rPr b="1" kern="0" spc="85" dirty="0">
                <a:solidFill>
                  <a:sysClr val="windowText" lastClr="000000"/>
                </a:solidFill>
                <a:latin typeface="Segoe UI"/>
                <a:cs typeface="Segoe UI"/>
              </a:rPr>
              <a:t> </a:t>
            </a:r>
            <a:r>
              <a:rPr b="1" kern="0" dirty="0">
                <a:solidFill>
                  <a:sysClr val="windowText" lastClr="000000"/>
                </a:solidFill>
                <a:latin typeface="Segoe UI"/>
                <a:cs typeface="Segoe UI"/>
              </a:rPr>
              <a:t>pas</a:t>
            </a:r>
            <a:r>
              <a:rPr b="1" kern="0" spc="80" dirty="0">
                <a:solidFill>
                  <a:sysClr val="windowText" lastClr="000000"/>
                </a:solidFill>
                <a:latin typeface="Segoe UI"/>
                <a:cs typeface="Segoe UI"/>
              </a:rPr>
              <a:t> </a:t>
            </a:r>
            <a:r>
              <a:rPr b="1" kern="0" dirty="0">
                <a:solidFill>
                  <a:sysClr val="windowText" lastClr="000000"/>
                </a:solidFill>
                <a:latin typeface="Segoe UI"/>
                <a:cs typeface="Segoe UI"/>
              </a:rPr>
              <a:t>partie</a:t>
            </a:r>
            <a:r>
              <a:rPr b="1" kern="0" spc="85" dirty="0">
                <a:solidFill>
                  <a:sysClr val="windowText" lastClr="000000"/>
                </a:solidFill>
                <a:latin typeface="Segoe UI"/>
                <a:cs typeface="Segoe UI"/>
              </a:rPr>
              <a:t> </a:t>
            </a:r>
            <a:r>
              <a:rPr b="1" kern="0" dirty="0">
                <a:solidFill>
                  <a:sysClr val="windowText" lastClr="000000"/>
                </a:solidFill>
                <a:latin typeface="Segoe UI"/>
                <a:cs typeface="Segoe UI"/>
              </a:rPr>
              <a:t>au</a:t>
            </a:r>
            <a:r>
              <a:rPr b="1" kern="0" spc="85" dirty="0">
                <a:solidFill>
                  <a:sysClr val="windowText" lastClr="000000"/>
                </a:solidFill>
                <a:latin typeface="Segoe UI"/>
                <a:cs typeface="Segoe UI"/>
              </a:rPr>
              <a:t> </a:t>
            </a:r>
            <a:r>
              <a:rPr b="1" kern="0" dirty="0">
                <a:solidFill>
                  <a:sysClr val="windowText" lastClr="000000"/>
                </a:solidFill>
                <a:latin typeface="Segoe UI"/>
                <a:cs typeface="Segoe UI"/>
              </a:rPr>
              <a:t>marché,</a:t>
            </a:r>
            <a:r>
              <a:rPr b="1" kern="0" spc="90" dirty="0">
                <a:solidFill>
                  <a:sysClr val="windowText" lastClr="000000"/>
                </a:solidFill>
                <a:latin typeface="Segoe UI"/>
                <a:cs typeface="Segoe UI"/>
              </a:rPr>
              <a:t> </a:t>
            </a:r>
            <a:r>
              <a:rPr b="1" kern="0" dirty="0">
                <a:solidFill>
                  <a:sysClr val="windowText" lastClr="000000"/>
                </a:solidFill>
                <a:latin typeface="Segoe UI"/>
                <a:cs typeface="Segoe UI"/>
              </a:rPr>
              <a:t>le</a:t>
            </a:r>
            <a:r>
              <a:rPr b="1" kern="0" spc="80" dirty="0">
                <a:solidFill>
                  <a:sysClr val="windowText" lastClr="000000"/>
                </a:solidFill>
                <a:latin typeface="Segoe UI"/>
                <a:cs typeface="Segoe UI"/>
              </a:rPr>
              <a:t> </a:t>
            </a:r>
            <a:r>
              <a:rPr b="1" kern="0" dirty="0">
                <a:solidFill>
                  <a:sysClr val="windowText" lastClr="000000"/>
                </a:solidFill>
                <a:latin typeface="Segoe UI"/>
                <a:cs typeface="Segoe UI"/>
              </a:rPr>
              <a:t>sous-traitant</a:t>
            </a:r>
            <a:r>
              <a:rPr b="1" kern="0" spc="75" dirty="0">
                <a:solidFill>
                  <a:sysClr val="windowText" lastClr="000000"/>
                </a:solidFill>
                <a:latin typeface="Segoe UI"/>
                <a:cs typeface="Segoe UI"/>
              </a:rPr>
              <a:t> </a:t>
            </a:r>
            <a:r>
              <a:rPr b="1" kern="0" dirty="0">
                <a:solidFill>
                  <a:sysClr val="windowText" lastClr="000000"/>
                </a:solidFill>
                <a:latin typeface="Segoe UI"/>
                <a:cs typeface="Segoe UI"/>
              </a:rPr>
              <a:t>ne</a:t>
            </a:r>
            <a:r>
              <a:rPr b="1" kern="0" spc="80" dirty="0">
                <a:solidFill>
                  <a:sysClr val="windowText" lastClr="000000"/>
                </a:solidFill>
                <a:latin typeface="Segoe UI"/>
                <a:cs typeface="Segoe UI"/>
              </a:rPr>
              <a:t> </a:t>
            </a:r>
            <a:r>
              <a:rPr b="1" kern="0" dirty="0">
                <a:solidFill>
                  <a:sysClr val="windowText" lastClr="000000"/>
                </a:solidFill>
                <a:latin typeface="Segoe UI"/>
                <a:cs typeface="Segoe UI"/>
              </a:rPr>
              <a:t>peut</a:t>
            </a:r>
            <a:r>
              <a:rPr b="1" kern="0" spc="95" dirty="0">
                <a:solidFill>
                  <a:sysClr val="windowText" lastClr="000000"/>
                </a:solidFill>
                <a:latin typeface="Segoe UI"/>
                <a:cs typeface="Segoe UI"/>
              </a:rPr>
              <a:t> </a:t>
            </a:r>
            <a:r>
              <a:rPr b="1" kern="0" dirty="0">
                <a:solidFill>
                  <a:sysClr val="windowText" lastClr="000000"/>
                </a:solidFill>
                <a:latin typeface="Segoe UI"/>
                <a:cs typeface="Segoe UI"/>
              </a:rPr>
              <a:t>se</a:t>
            </a:r>
            <a:r>
              <a:rPr b="1" kern="0" spc="80" dirty="0">
                <a:solidFill>
                  <a:sysClr val="windowText" lastClr="000000"/>
                </a:solidFill>
                <a:latin typeface="Segoe UI"/>
                <a:cs typeface="Segoe UI"/>
              </a:rPr>
              <a:t> </a:t>
            </a:r>
            <a:r>
              <a:rPr b="1" kern="0" dirty="0">
                <a:solidFill>
                  <a:sysClr val="windowText" lastClr="000000"/>
                </a:solidFill>
                <a:latin typeface="Segoe UI"/>
                <a:cs typeface="Segoe UI"/>
              </a:rPr>
              <a:t>prévaloir</a:t>
            </a:r>
            <a:r>
              <a:rPr b="1" kern="0" spc="95" dirty="0">
                <a:solidFill>
                  <a:sysClr val="windowText" lastClr="000000"/>
                </a:solidFill>
                <a:latin typeface="Segoe UI"/>
                <a:cs typeface="Segoe UI"/>
              </a:rPr>
              <a:t> </a:t>
            </a:r>
            <a:r>
              <a:rPr b="1" kern="0" dirty="0">
                <a:solidFill>
                  <a:sysClr val="windowText" lastClr="000000"/>
                </a:solidFill>
                <a:latin typeface="Segoe UI"/>
                <a:cs typeface="Segoe UI"/>
              </a:rPr>
              <a:t>des</a:t>
            </a:r>
            <a:r>
              <a:rPr b="1" kern="0" spc="85" dirty="0">
                <a:solidFill>
                  <a:sysClr val="windowText" lastClr="000000"/>
                </a:solidFill>
                <a:latin typeface="Segoe UI"/>
                <a:cs typeface="Segoe UI"/>
              </a:rPr>
              <a:t> </a:t>
            </a:r>
            <a:r>
              <a:rPr b="1" kern="0" spc="-10" dirty="0">
                <a:solidFill>
                  <a:sysClr val="windowText" lastClr="000000"/>
                </a:solidFill>
                <a:latin typeface="Segoe UI"/>
                <a:cs typeface="Segoe UI"/>
              </a:rPr>
              <a:t>stipulations </a:t>
            </a:r>
            <a:r>
              <a:rPr b="1" kern="0" dirty="0">
                <a:solidFill>
                  <a:sysClr val="windowText" lastClr="000000"/>
                </a:solidFill>
                <a:latin typeface="Segoe UI"/>
                <a:cs typeface="Segoe UI"/>
              </a:rPr>
              <a:t>du</a:t>
            </a:r>
            <a:r>
              <a:rPr b="1" kern="0" spc="-25" dirty="0">
                <a:solidFill>
                  <a:sysClr val="windowText" lastClr="000000"/>
                </a:solidFill>
                <a:latin typeface="Segoe UI"/>
                <a:cs typeface="Segoe UI"/>
              </a:rPr>
              <a:t> </a:t>
            </a:r>
            <a:r>
              <a:rPr b="1" kern="0" dirty="0">
                <a:solidFill>
                  <a:sysClr val="windowText" lastClr="000000"/>
                </a:solidFill>
                <a:latin typeface="Segoe UI"/>
                <a:cs typeface="Segoe UI"/>
              </a:rPr>
              <a:t>CCAG</a:t>
            </a:r>
            <a:r>
              <a:rPr b="1" kern="0" spc="-30" dirty="0">
                <a:solidFill>
                  <a:sysClr val="windowText" lastClr="000000"/>
                </a:solidFill>
                <a:latin typeface="Segoe UI"/>
                <a:cs typeface="Segoe UI"/>
              </a:rPr>
              <a:t> </a:t>
            </a:r>
            <a:r>
              <a:rPr b="1" kern="0" dirty="0">
                <a:solidFill>
                  <a:sysClr val="windowText" lastClr="000000"/>
                </a:solidFill>
                <a:latin typeface="Segoe UI"/>
                <a:cs typeface="Segoe UI"/>
              </a:rPr>
              <a:t>qui</a:t>
            </a:r>
            <a:r>
              <a:rPr b="1" kern="0" spc="-25" dirty="0">
                <a:solidFill>
                  <a:sysClr val="windowText" lastClr="000000"/>
                </a:solidFill>
                <a:latin typeface="Segoe UI"/>
                <a:cs typeface="Segoe UI"/>
              </a:rPr>
              <a:t> </a:t>
            </a:r>
            <a:r>
              <a:rPr b="1" kern="0" dirty="0">
                <a:solidFill>
                  <a:sysClr val="windowText" lastClr="000000"/>
                </a:solidFill>
                <a:latin typeface="Segoe UI"/>
                <a:cs typeface="Segoe UI"/>
              </a:rPr>
              <a:t>fait</a:t>
            </a:r>
            <a:r>
              <a:rPr b="1" kern="0" spc="-15" dirty="0">
                <a:solidFill>
                  <a:sysClr val="windowText" lastClr="000000"/>
                </a:solidFill>
                <a:latin typeface="Segoe UI"/>
                <a:cs typeface="Segoe UI"/>
              </a:rPr>
              <a:t> </a:t>
            </a:r>
            <a:r>
              <a:rPr b="1" kern="0" dirty="0">
                <a:solidFill>
                  <a:sysClr val="windowText" lastClr="000000"/>
                </a:solidFill>
                <a:latin typeface="Segoe UI"/>
                <a:cs typeface="Segoe UI"/>
              </a:rPr>
              <a:t>partie</a:t>
            </a:r>
            <a:r>
              <a:rPr b="1" kern="0" spc="-35" dirty="0">
                <a:solidFill>
                  <a:sysClr val="windowText" lastClr="000000"/>
                </a:solidFill>
                <a:latin typeface="Segoe UI"/>
                <a:cs typeface="Segoe UI"/>
              </a:rPr>
              <a:t> </a:t>
            </a:r>
            <a:r>
              <a:rPr b="1" kern="0" dirty="0">
                <a:solidFill>
                  <a:sysClr val="windowText" lastClr="000000"/>
                </a:solidFill>
                <a:latin typeface="Segoe UI"/>
                <a:cs typeface="Segoe UI"/>
              </a:rPr>
              <a:t>des</a:t>
            </a:r>
            <a:r>
              <a:rPr b="1" kern="0" spc="-20" dirty="0">
                <a:solidFill>
                  <a:sysClr val="windowText" lastClr="000000"/>
                </a:solidFill>
                <a:latin typeface="Segoe UI"/>
                <a:cs typeface="Segoe UI"/>
              </a:rPr>
              <a:t> </a:t>
            </a:r>
            <a:r>
              <a:rPr b="1" kern="0" dirty="0">
                <a:solidFill>
                  <a:sysClr val="windowText" lastClr="000000"/>
                </a:solidFill>
                <a:latin typeface="Segoe UI"/>
                <a:cs typeface="Segoe UI"/>
              </a:rPr>
              <a:t>pièces</a:t>
            </a:r>
            <a:r>
              <a:rPr b="1" kern="0" spc="-25" dirty="0">
                <a:solidFill>
                  <a:sysClr val="windowText" lastClr="000000"/>
                </a:solidFill>
                <a:latin typeface="Segoe UI"/>
                <a:cs typeface="Segoe UI"/>
              </a:rPr>
              <a:t> </a:t>
            </a:r>
            <a:r>
              <a:rPr b="1" kern="0" dirty="0">
                <a:solidFill>
                  <a:sysClr val="windowText" lastClr="000000"/>
                </a:solidFill>
                <a:latin typeface="Segoe UI"/>
                <a:cs typeface="Segoe UI"/>
              </a:rPr>
              <a:t>contractuelle</a:t>
            </a:r>
            <a:r>
              <a:rPr kern="0" dirty="0">
                <a:solidFill>
                  <a:sysClr val="windowText" lastClr="000000"/>
                </a:solidFill>
                <a:latin typeface="Segoe UI"/>
                <a:cs typeface="Segoe UI"/>
              </a:rPr>
              <a:t>s</a:t>
            </a:r>
            <a:r>
              <a:rPr kern="0" spc="-50" dirty="0">
                <a:solidFill>
                  <a:sysClr val="windowText" lastClr="000000"/>
                </a:solidFill>
                <a:latin typeface="Segoe UI"/>
                <a:cs typeface="Segoe UI"/>
              </a:rPr>
              <a:t> </a:t>
            </a:r>
            <a:r>
              <a:rPr kern="0" dirty="0">
                <a:solidFill>
                  <a:sysClr val="windowText" lastClr="000000"/>
                </a:solidFill>
                <a:latin typeface="Segoe UI"/>
                <a:cs typeface="Segoe UI"/>
              </a:rPr>
              <a:t>du</a:t>
            </a:r>
            <a:r>
              <a:rPr kern="0" spc="-15" dirty="0">
                <a:solidFill>
                  <a:sysClr val="windowText" lastClr="000000"/>
                </a:solidFill>
                <a:latin typeface="Segoe UI"/>
                <a:cs typeface="Segoe UI"/>
              </a:rPr>
              <a:t> </a:t>
            </a:r>
            <a:r>
              <a:rPr kern="0" dirty="0">
                <a:solidFill>
                  <a:sysClr val="windowText" lastClr="000000"/>
                </a:solidFill>
                <a:latin typeface="Segoe UI"/>
                <a:cs typeface="Segoe UI"/>
              </a:rPr>
              <a:t>marché</a:t>
            </a:r>
            <a:r>
              <a:rPr kern="0" spc="-25" dirty="0">
                <a:solidFill>
                  <a:sysClr val="windowText" lastClr="000000"/>
                </a:solidFill>
                <a:latin typeface="Segoe UI"/>
                <a:cs typeface="Segoe UI"/>
              </a:rPr>
              <a:t> </a:t>
            </a:r>
            <a:r>
              <a:rPr kern="0" spc="-10" dirty="0">
                <a:solidFill>
                  <a:sysClr val="windowText" lastClr="000000"/>
                </a:solidFill>
                <a:latin typeface="Segoe UI"/>
                <a:cs typeface="Segoe UI"/>
              </a:rPr>
              <a:t>principal.</a:t>
            </a:r>
            <a:endParaRPr kern="0" dirty="0">
              <a:solidFill>
                <a:sysClr val="windowText" lastClr="000000"/>
              </a:solidFill>
              <a:latin typeface="Segoe UI"/>
              <a:cs typeface="Segoe UI"/>
            </a:endParaRPr>
          </a:p>
        </p:txBody>
      </p:sp>
    </p:spTree>
    <p:extLst>
      <p:ext uri="{BB962C8B-B14F-4D97-AF65-F5344CB8AC3E}">
        <p14:creationId xmlns:p14="http://schemas.microsoft.com/office/powerpoint/2010/main" val="27682736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3F88B-1090-E98D-D511-11F2B6FD510D}"/>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2779A0B6-4FA6-3B5D-93BA-9A25940DE303}"/>
              </a:ext>
            </a:extLst>
          </p:cNvPr>
          <p:cNvSpPr/>
          <p:nvPr/>
        </p:nvSpPr>
        <p:spPr bwMode="auto">
          <a:xfrm>
            <a:off x="0" y="-33459"/>
            <a:ext cx="9911255" cy="708116"/>
          </a:xfrm>
          <a:prstGeom prst="rect">
            <a:avLst/>
          </a:prstGeom>
          <a:solidFill>
            <a:srgbClr val="FFCC00"/>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lang="fr-FR" sz="2000" b="1" dirty="0">
                <a:solidFill>
                  <a:srgbClr val="FFFFFF"/>
                </a:solidFill>
                <a:latin typeface="Century Gothic" panose="020B0502020202020204" pitchFamily="34" charset="0"/>
              </a:rPr>
              <a:t>Résiliation unilatérale par l’assureur &amp; assurance automobile</a:t>
            </a:r>
          </a:p>
        </p:txBody>
      </p:sp>
      <p:grpSp>
        <p:nvGrpSpPr>
          <p:cNvPr id="5" name="Groupe 4">
            <a:extLst>
              <a:ext uri="{FF2B5EF4-FFF2-40B4-BE49-F238E27FC236}">
                <a16:creationId xmlns:a16="http://schemas.microsoft.com/office/drawing/2014/main" id="{D25CA4EF-BB6F-1857-E54B-F9D8E80D9595}"/>
              </a:ext>
            </a:extLst>
          </p:cNvPr>
          <p:cNvGrpSpPr/>
          <p:nvPr/>
        </p:nvGrpSpPr>
        <p:grpSpPr>
          <a:xfrm>
            <a:off x="0" y="6478964"/>
            <a:ext cx="12192000" cy="406420"/>
            <a:chOff x="-1524000" y="1294388"/>
            <a:chExt cx="12192000" cy="406420"/>
          </a:xfrm>
        </p:grpSpPr>
        <p:sp>
          <p:nvSpPr>
            <p:cNvPr id="6" name="Rectangle 5">
              <a:extLst>
                <a:ext uri="{FF2B5EF4-FFF2-40B4-BE49-F238E27FC236}">
                  <a16:creationId xmlns:a16="http://schemas.microsoft.com/office/drawing/2014/main" id="{E7EA136E-3B6B-702F-01C6-75526B323E84}"/>
                </a:ext>
              </a:extLst>
            </p:cNvPr>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 name="Text Box 6">
              <a:extLst>
                <a:ext uri="{FF2B5EF4-FFF2-40B4-BE49-F238E27FC236}">
                  <a16:creationId xmlns:a16="http://schemas.microsoft.com/office/drawing/2014/main" id="{573A6697-1C07-E39D-31F0-725C34091FDF}"/>
                </a:ext>
              </a:extLst>
            </p:cNvPr>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28</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9" name="Rectangle 8">
            <a:extLst>
              <a:ext uri="{FF2B5EF4-FFF2-40B4-BE49-F238E27FC236}">
                <a16:creationId xmlns:a16="http://schemas.microsoft.com/office/drawing/2014/main" id="{C7B80D9D-EFAC-A9C5-4F08-FF85279A3DDB}"/>
              </a:ext>
            </a:extLst>
          </p:cNvPr>
          <p:cNvSpPr/>
          <p:nvPr/>
        </p:nvSpPr>
        <p:spPr bwMode="auto">
          <a:xfrm>
            <a:off x="9911255" y="-16042"/>
            <a:ext cx="2280744"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lang="fr-FR" sz="2800" b="1" dirty="0">
                <a:solidFill>
                  <a:srgbClr val="FFFFFF"/>
                </a:solidFill>
                <a:latin typeface="Century Gothic" panose="020B0502020202020204" pitchFamily="34" charset="0"/>
              </a:rPr>
              <a:t>EXECUTION</a:t>
            </a:r>
            <a:endParaRPr kumimoji="0" lang="fr-FR" sz="14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2" name="object 3">
            <a:extLst>
              <a:ext uri="{FF2B5EF4-FFF2-40B4-BE49-F238E27FC236}">
                <a16:creationId xmlns:a16="http://schemas.microsoft.com/office/drawing/2014/main" id="{1E343873-73EC-0DCA-6C6E-BA08C2D5A0BD}"/>
              </a:ext>
            </a:extLst>
          </p:cNvPr>
          <p:cNvSpPr txBox="1"/>
          <p:nvPr/>
        </p:nvSpPr>
        <p:spPr>
          <a:xfrm>
            <a:off x="305933" y="1323629"/>
            <a:ext cx="11670030" cy="4506362"/>
          </a:xfrm>
          <a:prstGeom prst="rect">
            <a:avLst/>
          </a:prstGeom>
        </p:spPr>
        <p:txBody>
          <a:bodyPr vert="horz" wrap="square" lIns="0" tIns="12700" rIns="0" bIns="0" rtlCol="0">
            <a:spAutoFit/>
          </a:bodyPr>
          <a:lstStyle/>
          <a:p>
            <a:pPr marL="12700" algn="just" fontAlgn="auto">
              <a:spcBef>
                <a:spcPts val="100"/>
              </a:spcBef>
              <a:spcAft>
                <a:spcPts val="0"/>
              </a:spcAft>
            </a:pPr>
            <a:r>
              <a:rPr b="1" kern="0" spc="-10" dirty="0">
                <a:solidFill>
                  <a:srgbClr val="FF9900"/>
                </a:solidFill>
                <a:latin typeface="Segoe UI"/>
                <a:cs typeface="Segoe UI"/>
              </a:rPr>
              <a:t>TA</a:t>
            </a:r>
            <a:r>
              <a:rPr b="1" kern="0" spc="-65" dirty="0">
                <a:solidFill>
                  <a:srgbClr val="FF9900"/>
                </a:solidFill>
                <a:latin typeface="Segoe UI"/>
                <a:cs typeface="Segoe UI"/>
              </a:rPr>
              <a:t> </a:t>
            </a:r>
            <a:r>
              <a:rPr b="1" kern="0" dirty="0">
                <a:solidFill>
                  <a:srgbClr val="FF9900"/>
                </a:solidFill>
                <a:latin typeface="Segoe UI"/>
                <a:cs typeface="Segoe UI"/>
              </a:rPr>
              <a:t>Montreuil,</a:t>
            </a:r>
            <a:r>
              <a:rPr b="1" kern="0" spc="-55" dirty="0">
                <a:solidFill>
                  <a:srgbClr val="FF9900"/>
                </a:solidFill>
                <a:latin typeface="Segoe UI"/>
                <a:cs typeface="Segoe UI"/>
              </a:rPr>
              <a:t> </a:t>
            </a:r>
            <a:r>
              <a:rPr b="1" kern="0" dirty="0">
                <a:solidFill>
                  <a:srgbClr val="FF9900"/>
                </a:solidFill>
                <a:latin typeface="Segoe UI"/>
                <a:cs typeface="Segoe UI"/>
              </a:rPr>
              <a:t>26</a:t>
            </a:r>
            <a:r>
              <a:rPr b="1" kern="0" spc="-50" dirty="0">
                <a:solidFill>
                  <a:srgbClr val="FF9900"/>
                </a:solidFill>
                <a:latin typeface="Segoe UI"/>
                <a:cs typeface="Segoe UI"/>
              </a:rPr>
              <a:t> </a:t>
            </a:r>
            <a:r>
              <a:rPr b="1" kern="0" dirty="0">
                <a:solidFill>
                  <a:srgbClr val="FF9900"/>
                </a:solidFill>
                <a:latin typeface="Segoe UI"/>
                <a:cs typeface="Segoe UI"/>
              </a:rPr>
              <a:t>décembre</a:t>
            </a:r>
            <a:r>
              <a:rPr b="1" kern="0" spc="-45" dirty="0">
                <a:solidFill>
                  <a:srgbClr val="FF9900"/>
                </a:solidFill>
                <a:latin typeface="Segoe UI"/>
                <a:cs typeface="Segoe UI"/>
              </a:rPr>
              <a:t> </a:t>
            </a:r>
            <a:r>
              <a:rPr b="1" kern="0" dirty="0">
                <a:solidFill>
                  <a:srgbClr val="FF9900"/>
                </a:solidFill>
                <a:latin typeface="Segoe UI"/>
                <a:cs typeface="Segoe UI"/>
              </a:rPr>
              <a:t>2014,n°2417406</a:t>
            </a:r>
            <a:r>
              <a:rPr b="1" kern="0" spc="450" dirty="0">
                <a:solidFill>
                  <a:srgbClr val="FF9900"/>
                </a:solidFill>
                <a:latin typeface="Segoe UI"/>
                <a:cs typeface="Segoe UI"/>
              </a:rPr>
              <a:t> </a:t>
            </a:r>
            <a:r>
              <a:rPr b="1" kern="0" dirty="0">
                <a:solidFill>
                  <a:srgbClr val="FF9900"/>
                </a:solidFill>
                <a:latin typeface="Segoe UI"/>
                <a:cs typeface="Segoe UI"/>
              </a:rPr>
              <a:t>+</a:t>
            </a:r>
            <a:r>
              <a:rPr b="1" kern="0" spc="-50" dirty="0">
                <a:solidFill>
                  <a:srgbClr val="FF9900"/>
                </a:solidFill>
                <a:latin typeface="Segoe UI"/>
                <a:cs typeface="Segoe UI"/>
              </a:rPr>
              <a:t> </a:t>
            </a:r>
            <a:r>
              <a:rPr b="1" kern="0" spc="-10" dirty="0">
                <a:solidFill>
                  <a:srgbClr val="FF9900"/>
                </a:solidFill>
                <a:latin typeface="Segoe UI"/>
                <a:cs typeface="Segoe UI"/>
              </a:rPr>
              <a:t>TA</a:t>
            </a:r>
            <a:r>
              <a:rPr b="1" kern="0" spc="-60" dirty="0">
                <a:solidFill>
                  <a:srgbClr val="FF9900"/>
                </a:solidFill>
                <a:latin typeface="Segoe UI"/>
                <a:cs typeface="Segoe UI"/>
              </a:rPr>
              <a:t> </a:t>
            </a:r>
            <a:r>
              <a:rPr b="1" kern="0" dirty="0">
                <a:solidFill>
                  <a:srgbClr val="FF9900"/>
                </a:solidFill>
                <a:latin typeface="Segoe UI"/>
                <a:cs typeface="Segoe UI"/>
              </a:rPr>
              <a:t>Amiens,</a:t>
            </a:r>
            <a:r>
              <a:rPr b="1" kern="0" spc="-55" dirty="0">
                <a:solidFill>
                  <a:srgbClr val="FF9900"/>
                </a:solidFill>
                <a:latin typeface="Segoe UI"/>
                <a:cs typeface="Segoe UI"/>
              </a:rPr>
              <a:t> </a:t>
            </a:r>
            <a:r>
              <a:rPr b="1" kern="0" dirty="0">
                <a:solidFill>
                  <a:srgbClr val="FF9900"/>
                </a:solidFill>
                <a:latin typeface="Segoe UI"/>
                <a:cs typeface="Segoe UI"/>
              </a:rPr>
              <a:t>12</a:t>
            </a:r>
            <a:r>
              <a:rPr b="1" kern="0" spc="-35" dirty="0">
                <a:solidFill>
                  <a:srgbClr val="FF9900"/>
                </a:solidFill>
                <a:latin typeface="Segoe UI"/>
                <a:cs typeface="Segoe UI"/>
              </a:rPr>
              <a:t> </a:t>
            </a:r>
            <a:r>
              <a:rPr b="1" kern="0" dirty="0">
                <a:solidFill>
                  <a:srgbClr val="FF9900"/>
                </a:solidFill>
                <a:latin typeface="Segoe UI"/>
                <a:cs typeface="Segoe UI"/>
              </a:rPr>
              <a:t>décembre</a:t>
            </a:r>
            <a:r>
              <a:rPr b="1" kern="0" spc="-65" dirty="0">
                <a:solidFill>
                  <a:srgbClr val="FF9900"/>
                </a:solidFill>
                <a:latin typeface="Segoe UI"/>
                <a:cs typeface="Segoe UI"/>
              </a:rPr>
              <a:t> </a:t>
            </a:r>
            <a:r>
              <a:rPr b="1" kern="0" dirty="0">
                <a:solidFill>
                  <a:srgbClr val="FF9900"/>
                </a:solidFill>
                <a:latin typeface="Segoe UI"/>
                <a:cs typeface="Segoe UI"/>
              </a:rPr>
              <a:t>2024,</a:t>
            </a:r>
            <a:r>
              <a:rPr b="1" kern="0" spc="-35" dirty="0">
                <a:solidFill>
                  <a:srgbClr val="FF9900"/>
                </a:solidFill>
                <a:latin typeface="Segoe UI"/>
                <a:cs typeface="Segoe UI"/>
              </a:rPr>
              <a:t> </a:t>
            </a:r>
            <a:r>
              <a:rPr b="1" kern="0" spc="-10" dirty="0">
                <a:solidFill>
                  <a:srgbClr val="FF9900"/>
                </a:solidFill>
                <a:latin typeface="Segoe UI"/>
                <a:cs typeface="Segoe UI"/>
              </a:rPr>
              <a:t>n°2404721</a:t>
            </a:r>
            <a:endParaRPr kern="0" dirty="0">
              <a:solidFill>
                <a:srgbClr val="FF9900"/>
              </a:solidFill>
              <a:latin typeface="Segoe UI"/>
              <a:cs typeface="Segoe UI"/>
            </a:endParaRPr>
          </a:p>
          <a:p>
            <a:pPr marL="12700" marR="5715" algn="just" fontAlgn="auto">
              <a:spcBef>
                <a:spcPts val="1800"/>
              </a:spcBef>
              <a:spcAft>
                <a:spcPts val="0"/>
              </a:spcAft>
            </a:pPr>
            <a:r>
              <a:rPr kern="0" dirty="0">
                <a:solidFill>
                  <a:srgbClr val="FF9900"/>
                </a:solidFill>
                <a:latin typeface="Segoe UI"/>
                <a:cs typeface="Segoe UI"/>
              </a:rPr>
              <a:t>TA</a:t>
            </a:r>
            <a:r>
              <a:rPr kern="0" spc="-5" dirty="0">
                <a:solidFill>
                  <a:srgbClr val="FF9900"/>
                </a:solidFill>
                <a:latin typeface="Segoe UI"/>
                <a:cs typeface="Segoe UI"/>
              </a:rPr>
              <a:t> </a:t>
            </a:r>
            <a:r>
              <a:rPr kern="0" dirty="0">
                <a:solidFill>
                  <a:srgbClr val="FF9900"/>
                </a:solidFill>
                <a:latin typeface="Segoe UI"/>
                <a:cs typeface="Segoe UI"/>
              </a:rPr>
              <a:t>de</a:t>
            </a:r>
            <a:r>
              <a:rPr kern="0" spc="-10" dirty="0">
                <a:solidFill>
                  <a:srgbClr val="FF9900"/>
                </a:solidFill>
                <a:latin typeface="Segoe UI"/>
                <a:cs typeface="Segoe UI"/>
              </a:rPr>
              <a:t> </a:t>
            </a:r>
            <a:r>
              <a:rPr kern="0" dirty="0">
                <a:solidFill>
                  <a:srgbClr val="FF9900"/>
                </a:solidFill>
                <a:latin typeface="Segoe UI"/>
                <a:cs typeface="Segoe UI"/>
              </a:rPr>
              <a:t>Montreuil</a:t>
            </a:r>
            <a:r>
              <a:rPr kern="0" spc="-5" dirty="0">
                <a:solidFill>
                  <a:srgbClr val="FF9900"/>
                </a:solidFill>
                <a:latin typeface="Segoe UI"/>
                <a:cs typeface="Segoe UI"/>
              </a:rPr>
              <a:t> </a:t>
            </a:r>
            <a:r>
              <a:rPr kern="0" dirty="0">
                <a:solidFill>
                  <a:sysClr val="windowText" lastClr="000000"/>
                </a:solidFill>
                <a:latin typeface="Segoe UI"/>
                <a:cs typeface="Segoe UI"/>
              </a:rPr>
              <a:t>:</a:t>
            </a:r>
            <a:r>
              <a:rPr kern="0" spc="15" dirty="0">
                <a:solidFill>
                  <a:sysClr val="windowText" lastClr="000000"/>
                </a:solidFill>
                <a:latin typeface="Segoe UI"/>
                <a:cs typeface="Segoe UI"/>
              </a:rPr>
              <a:t> </a:t>
            </a:r>
            <a:r>
              <a:rPr kern="0" dirty="0">
                <a:solidFill>
                  <a:sysClr val="windowText" lastClr="000000"/>
                </a:solidFill>
                <a:latin typeface="Segoe UI"/>
                <a:cs typeface="Segoe UI"/>
              </a:rPr>
              <a:t>la</a:t>
            </a:r>
            <a:r>
              <a:rPr kern="0" spc="5" dirty="0">
                <a:solidFill>
                  <a:sysClr val="windowText" lastClr="000000"/>
                </a:solidFill>
                <a:latin typeface="Segoe UI"/>
                <a:cs typeface="Segoe UI"/>
              </a:rPr>
              <a:t> </a:t>
            </a:r>
            <a:r>
              <a:rPr kern="0" dirty="0">
                <a:solidFill>
                  <a:sysClr val="windowText" lastClr="000000"/>
                </a:solidFill>
                <a:latin typeface="Segoe UI"/>
                <a:cs typeface="Segoe UI"/>
              </a:rPr>
              <a:t>commune</a:t>
            </a:r>
            <a:r>
              <a:rPr kern="0" spc="-5" dirty="0">
                <a:solidFill>
                  <a:sysClr val="windowText" lastClr="000000"/>
                </a:solidFill>
                <a:latin typeface="Segoe UI"/>
                <a:cs typeface="Segoe UI"/>
              </a:rPr>
              <a:t> </a:t>
            </a:r>
            <a:r>
              <a:rPr kern="0" dirty="0">
                <a:solidFill>
                  <a:sysClr val="windowText" lastClr="000000"/>
                </a:solidFill>
                <a:latin typeface="Segoe UI"/>
                <a:cs typeface="Segoe UI"/>
              </a:rPr>
              <a:t>de Villepinte</a:t>
            </a:r>
            <a:r>
              <a:rPr kern="0" spc="10" dirty="0">
                <a:solidFill>
                  <a:sysClr val="windowText" lastClr="000000"/>
                </a:solidFill>
                <a:latin typeface="Segoe UI"/>
                <a:cs typeface="Segoe UI"/>
              </a:rPr>
              <a:t> </a:t>
            </a:r>
            <a:r>
              <a:rPr kern="0" dirty="0">
                <a:solidFill>
                  <a:sysClr val="windowText" lastClr="000000"/>
                </a:solidFill>
                <a:latin typeface="Segoe UI"/>
                <a:cs typeface="Segoe UI"/>
              </a:rPr>
              <a:t>sollicitait</a:t>
            </a:r>
            <a:r>
              <a:rPr kern="0" spc="5" dirty="0">
                <a:solidFill>
                  <a:sysClr val="windowText" lastClr="000000"/>
                </a:solidFill>
                <a:latin typeface="Segoe UI"/>
                <a:cs typeface="Segoe UI"/>
              </a:rPr>
              <a:t> </a:t>
            </a:r>
            <a:r>
              <a:rPr kern="0" dirty="0">
                <a:solidFill>
                  <a:sysClr val="windowText" lastClr="000000"/>
                </a:solidFill>
                <a:latin typeface="Segoe UI"/>
                <a:cs typeface="Segoe UI"/>
              </a:rPr>
              <a:t>la</a:t>
            </a:r>
            <a:r>
              <a:rPr kern="0" spc="5" dirty="0">
                <a:solidFill>
                  <a:sysClr val="windowText" lastClr="000000"/>
                </a:solidFill>
                <a:latin typeface="Segoe UI"/>
                <a:cs typeface="Segoe UI"/>
              </a:rPr>
              <a:t> </a:t>
            </a:r>
            <a:r>
              <a:rPr kern="0" dirty="0">
                <a:solidFill>
                  <a:sysClr val="windowText" lastClr="000000"/>
                </a:solidFill>
                <a:latin typeface="Segoe UI"/>
                <a:cs typeface="Segoe UI"/>
              </a:rPr>
              <a:t>prolongation</a:t>
            </a:r>
            <a:r>
              <a:rPr kern="0" spc="-5" dirty="0">
                <a:solidFill>
                  <a:sysClr val="windowText" lastClr="000000"/>
                </a:solidFill>
                <a:latin typeface="Segoe UI"/>
                <a:cs typeface="Segoe UI"/>
              </a:rPr>
              <a:t> </a:t>
            </a:r>
            <a:r>
              <a:rPr kern="0" dirty="0">
                <a:solidFill>
                  <a:sysClr val="windowText" lastClr="000000"/>
                </a:solidFill>
                <a:latin typeface="Segoe UI"/>
                <a:cs typeface="Segoe UI"/>
              </a:rPr>
              <a:t>d'un</a:t>
            </a:r>
            <a:r>
              <a:rPr kern="0" spc="-10" dirty="0">
                <a:solidFill>
                  <a:sysClr val="windowText" lastClr="000000"/>
                </a:solidFill>
                <a:latin typeface="Segoe UI"/>
                <a:cs typeface="Segoe UI"/>
              </a:rPr>
              <a:t> </a:t>
            </a:r>
            <a:r>
              <a:rPr kern="0" dirty="0">
                <a:solidFill>
                  <a:sysClr val="windowText" lastClr="000000"/>
                </a:solidFill>
                <a:latin typeface="Segoe UI"/>
                <a:cs typeface="Segoe UI"/>
              </a:rPr>
              <a:t>contrat</a:t>
            </a:r>
            <a:r>
              <a:rPr kern="0" spc="10" dirty="0">
                <a:solidFill>
                  <a:sysClr val="windowText" lastClr="000000"/>
                </a:solidFill>
                <a:latin typeface="Segoe UI"/>
                <a:cs typeface="Segoe UI"/>
              </a:rPr>
              <a:t> </a:t>
            </a:r>
            <a:r>
              <a:rPr kern="0" dirty="0">
                <a:solidFill>
                  <a:sysClr val="windowText" lastClr="000000"/>
                </a:solidFill>
                <a:latin typeface="Segoe UI"/>
                <a:cs typeface="Segoe UI"/>
              </a:rPr>
              <a:t>d'assurance</a:t>
            </a:r>
            <a:r>
              <a:rPr kern="0" spc="5" dirty="0">
                <a:solidFill>
                  <a:sysClr val="windowText" lastClr="000000"/>
                </a:solidFill>
                <a:latin typeface="Segoe UI"/>
                <a:cs typeface="Segoe UI"/>
              </a:rPr>
              <a:t> </a:t>
            </a:r>
            <a:r>
              <a:rPr kern="0" dirty="0">
                <a:solidFill>
                  <a:sysClr val="windowText" lastClr="000000"/>
                </a:solidFill>
                <a:latin typeface="Segoe UI"/>
                <a:cs typeface="Segoe UI"/>
              </a:rPr>
              <a:t>couvrant</a:t>
            </a:r>
            <a:r>
              <a:rPr kern="0" spc="-15" dirty="0">
                <a:solidFill>
                  <a:sysClr val="windowText" lastClr="000000"/>
                </a:solidFill>
                <a:latin typeface="Segoe UI"/>
                <a:cs typeface="Segoe UI"/>
              </a:rPr>
              <a:t> </a:t>
            </a:r>
            <a:r>
              <a:rPr kern="0" dirty="0">
                <a:solidFill>
                  <a:sysClr val="windowText" lastClr="000000"/>
                </a:solidFill>
                <a:latin typeface="Segoe UI"/>
                <a:cs typeface="Segoe UI"/>
              </a:rPr>
              <a:t>sa flotte</a:t>
            </a:r>
            <a:r>
              <a:rPr kern="0" spc="-10" dirty="0">
                <a:solidFill>
                  <a:sysClr val="windowText" lastClr="000000"/>
                </a:solidFill>
                <a:latin typeface="Segoe UI"/>
                <a:cs typeface="Segoe UI"/>
              </a:rPr>
              <a:t> </a:t>
            </a:r>
            <a:r>
              <a:rPr kern="0" spc="-25" dirty="0">
                <a:solidFill>
                  <a:sysClr val="windowText" lastClr="000000"/>
                </a:solidFill>
                <a:latin typeface="Segoe UI"/>
                <a:cs typeface="Segoe UI"/>
              </a:rPr>
              <a:t>de </a:t>
            </a:r>
            <a:r>
              <a:rPr kern="0" dirty="0">
                <a:solidFill>
                  <a:sysClr val="windowText" lastClr="000000"/>
                </a:solidFill>
                <a:latin typeface="Segoe UI"/>
                <a:cs typeface="Segoe UI"/>
              </a:rPr>
              <a:t>véhicules</a:t>
            </a:r>
            <a:r>
              <a:rPr kern="0" spc="-10" dirty="0">
                <a:solidFill>
                  <a:sysClr val="windowText" lastClr="000000"/>
                </a:solidFill>
                <a:latin typeface="Segoe UI"/>
                <a:cs typeface="Segoe UI"/>
              </a:rPr>
              <a:t> </a:t>
            </a:r>
            <a:r>
              <a:rPr kern="0" dirty="0">
                <a:solidFill>
                  <a:sysClr val="windowText" lastClr="000000"/>
                </a:solidFill>
                <a:latin typeface="Segoe UI"/>
                <a:cs typeface="Segoe UI"/>
              </a:rPr>
              <a:t>et</a:t>
            </a:r>
            <a:r>
              <a:rPr kern="0" spc="-10" dirty="0">
                <a:solidFill>
                  <a:sysClr val="windowText" lastClr="000000"/>
                </a:solidFill>
                <a:latin typeface="Segoe UI"/>
                <a:cs typeface="Segoe UI"/>
              </a:rPr>
              <a:t> </a:t>
            </a:r>
            <a:r>
              <a:rPr kern="0" dirty="0">
                <a:solidFill>
                  <a:sysClr val="windowText" lastClr="000000"/>
                </a:solidFill>
                <a:latin typeface="Segoe UI"/>
                <a:cs typeface="Segoe UI"/>
              </a:rPr>
              <a:t>contestait</a:t>
            </a:r>
            <a:r>
              <a:rPr kern="0" spc="-10" dirty="0">
                <a:solidFill>
                  <a:sysClr val="windowText" lastClr="000000"/>
                </a:solidFill>
                <a:latin typeface="Segoe UI"/>
                <a:cs typeface="Segoe UI"/>
              </a:rPr>
              <a:t> </a:t>
            </a:r>
            <a:r>
              <a:rPr kern="0" dirty="0">
                <a:solidFill>
                  <a:sysClr val="windowText" lastClr="000000"/>
                </a:solidFill>
                <a:latin typeface="Segoe UI"/>
                <a:cs typeface="Segoe UI"/>
              </a:rPr>
              <a:t>la</a:t>
            </a:r>
            <a:r>
              <a:rPr kern="0" spc="-15" dirty="0">
                <a:solidFill>
                  <a:sysClr val="windowText" lastClr="000000"/>
                </a:solidFill>
                <a:latin typeface="Segoe UI"/>
                <a:cs typeface="Segoe UI"/>
              </a:rPr>
              <a:t> </a:t>
            </a:r>
            <a:r>
              <a:rPr kern="0" dirty="0">
                <a:solidFill>
                  <a:sysClr val="windowText" lastClr="000000"/>
                </a:solidFill>
                <a:latin typeface="Segoe UI"/>
                <a:cs typeface="Segoe UI"/>
              </a:rPr>
              <a:t>résiliation</a:t>
            </a:r>
            <a:r>
              <a:rPr kern="0" spc="-25" dirty="0">
                <a:solidFill>
                  <a:sysClr val="windowText" lastClr="000000"/>
                </a:solidFill>
                <a:latin typeface="Segoe UI"/>
                <a:cs typeface="Segoe UI"/>
              </a:rPr>
              <a:t> </a:t>
            </a:r>
            <a:r>
              <a:rPr kern="0" dirty="0">
                <a:solidFill>
                  <a:sysClr val="windowText" lastClr="000000"/>
                </a:solidFill>
                <a:latin typeface="Segoe UI"/>
                <a:cs typeface="Segoe UI"/>
              </a:rPr>
              <a:t>unilatérale</a:t>
            </a:r>
            <a:r>
              <a:rPr kern="0" spc="-15" dirty="0">
                <a:solidFill>
                  <a:sysClr val="windowText" lastClr="000000"/>
                </a:solidFill>
                <a:latin typeface="Segoe UI"/>
                <a:cs typeface="Segoe UI"/>
              </a:rPr>
              <a:t> </a:t>
            </a:r>
            <a:r>
              <a:rPr kern="0" dirty="0">
                <a:solidFill>
                  <a:sysClr val="windowText" lastClr="000000"/>
                </a:solidFill>
                <a:latin typeface="Segoe UI"/>
                <a:cs typeface="Segoe UI"/>
              </a:rPr>
              <a:t>de</a:t>
            </a:r>
            <a:r>
              <a:rPr kern="0" spc="-20" dirty="0">
                <a:solidFill>
                  <a:sysClr val="windowText" lastClr="000000"/>
                </a:solidFill>
                <a:latin typeface="Segoe UI"/>
                <a:cs typeface="Segoe UI"/>
              </a:rPr>
              <a:t> </a:t>
            </a:r>
            <a:r>
              <a:rPr kern="0" spc="-10" dirty="0">
                <a:solidFill>
                  <a:sysClr val="windowText" lastClr="000000"/>
                </a:solidFill>
                <a:latin typeface="Segoe UI"/>
                <a:cs typeface="Segoe UI"/>
              </a:rPr>
              <a:t>l'assureur.</a:t>
            </a:r>
            <a:r>
              <a:rPr kern="0" spc="-15" dirty="0">
                <a:solidFill>
                  <a:sysClr val="windowText" lastClr="000000"/>
                </a:solidFill>
                <a:latin typeface="Segoe UI"/>
                <a:cs typeface="Segoe UI"/>
              </a:rPr>
              <a:t> </a:t>
            </a:r>
            <a:r>
              <a:rPr kern="0" dirty="0">
                <a:solidFill>
                  <a:sysClr val="windowText" lastClr="000000"/>
                </a:solidFill>
                <a:latin typeface="Segoe UI"/>
                <a:cs typeface="Segoe UI"/>
              </a:rPr>
              <a:t>Le</a:t>
            </a:r>
            <a:r>
              <a:rPr kern="0" spc="-15" dirty="0">
                <a:solidFill>
                  <a:sysClr val="windowText" lastClr="000000"/>
                </a:solidFill>
                <a:latin typeface="Segoe UI"/>
                <a:cs typeface="Segoe UI"/>
              </a:rPr>
              <a:t> </a:t>
            </a:r>
            <a:r>
              <a:rPr kern="0" dirty="0">
                <a:solidFill>
                  <a:sysClr val="windowText" lastClr="000000"/>
                </a:solidFill>
                <a:latin typeface="Segoe UI"/>
                <a:cs typeface="Segoe UI"/>
              </a:rPr>
              <a:t>tribunal</a:t>
            </a:r>
            <a:r>
              <a:rPr kern="0" spc="-10" dirty="0">
                <a:solidFill>
                  <a:sysClr val="windowText" lastClr="000000"/>
                </a:solidFill>
                <a:latin typeface="Segoe UI"/>
                <a:cs typeface="Segoe UI"/>
              </a:rPr>
              <a:t> </a:t>
            </a:r>
            <a:r>
              <a:rPr kern="0" dirty="0">
                <a:solidFill>
                  <a:sysClr val="windowText" lastClr="000000"/>
                </a:solidFill>
                <a:latin typeface="Segoe UI"/>
                <a:cs typeface="Segoe UI"/>
              </a:rPr>
              <a:t>a</a:t>
            </a:r>
            <a:r>
              <a:rPr kern="0" spc="-15" dirty="0">
                <a:solidFill>
                  <a:sysClr val="windowText" lastClr="000000"/>
                </a:solidFill>
                <a:latin typeface="Segoe UI"/>
                <a:cs typeface="Segoe UI"/>
              </a:rPr>
              <a:t> </a:t>
            </a:r>
            <a:r>
              <a:rPr kern="0" dirty="0">
                <a:solidFill>
                  <a:sysClr val="windowText" lastClr="000000"/>
                </a:solidFill>
                <a:latin typeface="Segoe UI"/>
                <a:cs typeface="Segoe UI"/>
              </a:rPr>
              <a:t>accédé</a:t>
            </a:r>
            <a:r>
              <a:rPr kern="0" spc="-15" dirty="0">
                <a:solidFill>
                  <a:sysClr val="windowText" lastClr="000000"/>
                </a:solidFill>
                <a:latin typeface="Segoe UI"/>
                <a:cs typeface="Segoe UI"/>
              </a:rPr>
              <a:t> </a:t>
            </a:r>
            <a:r>
              <a:rPr kern="0" dirty="0">
                <a:solidFill>
                  <a:sysClr val="windowText" lastClr="000000"/>
                </a:solidFill>
                <a:latin typeface="Segoe UI"/>
                <a:cs typeface="Segoe UI"/>
              </a:rPr>
              <a:t>à</a:t>
            </a:r>
            <a:r>
              <a:rPr kern="0" spc="-15" dirty="0">
                <a:solidFill>
                  <a:sysClr val="windowText" lastClr="000000"/>
                </a:solidFill>
                <a:latin typeface="Segoe UI"/>
                <a:cs typeface="Segoe UI"/>
              </a:rPr>
              <a:t> </a:t>
            </a:r>
            <a:r>
              <a:rPr kern="0" dirty="0">
                <a:solidFill>
                  <a:sysClr val="windowText" lastClr="000000"/>
                </a:solidFill>
                <a:latin typeface="Segoe UI"/>
                <a:cs typeface="Segoe UI"/>
              </a:rPr>
              <a:t>cette</a:t>
            </a:r>
            <a:r>
              <a:rPr kern="0" spc="-20" dirty="0">
                <a:solidFill>
                  <a:sysClr val="windowText" lastClr="000000"/>
                </a:solidFill>
                <a:latin typeface="Segoe UI"/>
                <a:cs typeface="Segoe UI"/>
              </a:rPr>
              <a:t> </a:t>
            </a:r>
            <a:r>
              <a:rPr kern="0" dirty="0">
                <a:solidFill>
                  <a:sysClr val="windowText" lastClr="000000"/>
                </a:solidFill>
                <a:latin typeface="Segoe UI"/>
                <a:cs typeface="Segoe UI"/>
              </a:rPr>
              <a:t>demande</a:t>
            </a:r>
            <a:r>
              <a:rPr kern="0" spc="-15" dirty="0">
                <a:solidFill>
                  <a:sysClr val="windowText" lastClr="000000"/>
                </a:solidFill>
                <a:latin typeface="Segoe UI"/>
                <a:cs typeface="Segoe UI"/>
              </a:rPr>
              <a:t> </a:t>
            </a:r>
            <a:r>
              <a:rPr kern="0" dirty="0">
                <a:solidFill>
                  <a:sysClr val="windowText" lastClr="000000"/>
                </a:solidFill>
                <a:latin typeface="Segoe UI"/>
                <a:cs typeface="Segoe UI"/>
              </a:rPr>
              <a:t>en</a:t>
            </a:r>
            <a:r>
              <a:rPr kern="0" spc="-10" dirty="0">
                <a:solidFill>
                  <a:sysClr val="windowText" lastClr="000000"/>
                </a:solidFill>
                <a:latin typeface="Segoe UI"/>
                <a:cs typeface="Segoe UI"/>
              </a:rPr>
              <a:t> </a:t>
            </a:r>
            <a:r>
              <a:rPr kern="0" dirty="0">
                <a:solidFill>
                  <a:sysClr val="windowText" lastClr="000000"/>
                </a:solidFill>
                <a:latin typeface="Segoe UI"/>
                <a:cs typeface="Segoe UI"/>
              </a:rPr>
              <a:t>se</a:t>
            </a:r>
            <a:r>
              <a:rPr kern="0" spc="-30" dirty="0">
                <a:solidFill>
                  <a:sysClr val="windowText" lastClr="000000"/>
                </a:solidFill>
                <a:latin typeface="Segoe UI"/>
                <a:cs typeface="Segoe UI"/>
              </a:rPr>
              <a:t> </a:t>
            </a:r>
            <a:r>
              <a:rPr kern="0" dirty="0">
                <a:solidFill>
                  <a:sysClr val="windowText" lastClr="000000"/>
                </a:solidFill>
                <a:latin typeface="Segoe UI"/>
                <a:cs typeface="Segoe UI"/>
              </a:rPr>
              <a:t>fondant</a:t>
            </a:r>
            <a:r>
              <a:rPr kern="0" spc="-10" dirty="0">
                <a:solidFill>
                  <a:sysClr val="windowText" lastClr="000000"/>
                </a:solidFill>
                <a:latin typeface="Segoe UI"/>
                <a:cs typeface="Segoe UI"/>
              </a:rPr>
              <a:t> </a:t>
            </a:r>
            <a:r>
              <a:rPr kern="0" spc="-25" dirty="0">
                <a:solidFill>
                  <a:sysClr val="windowText" lastClr="000000"/>
                </a:solidFill>
                <a:latin typeface="Segoe UI"/>
                <a:cs typeface="Segoe UI"/>
              </a:rPr>
              <a:t>sur </a:t>
            </a:r>
            <a:r>
              <a:rPr kern="0" dirty="0">
                <a:solidFill>
                  <a:sysClr val="windowText" lastClr="000000"/>
                </a:solidFill>
                <a:latin typeface="Segoe UI"/>
                <a:cs typeface="Segoe UI"/>
              </a:rPr>
              <a:t>deux</a:t>
            </a:r>
            <a:r>
              <a:rPr kern="0" spc="45" dirty="0">
                <a:solidFill>
                  <a:sysClr val="windowText" lastClr="000000"/>
                </a:solidFill>
                <a:latin typeface="Segoe UI"/>
                <a:cs typeface="Segoe UI"/>
              </a:rPr>
              <a:t> </a:t>
            </a:r>
            <a:r>
              <a:rPr kern="0" dirty="0">
                <a:solidFill>
                  <a:sysClr val="windowText" lastClr="000000"/>
                </a:solidFill>
                <a:latin typeface="Segoe UI"/>
                <a:cs typeface="Segoe UI"/>
              </a:rPr>
              <a:t>éléments</a:t>
            </a:r>
            <a:r>
              <a:rPr kern="0" spc="40" dirty="0">
                <a:solidFill>
                  <a:sysClr val="windowText" lastClr="000000"/>
                </a:solidFill>
                <a:latin typeface="Segoe UI"/>
                <a:cs typeface="Segoe UI"/>
              </a:rPr>
              <a:t> </a:t>
            </a:r>
            <a:r>
              <a:rPr kern="0" dirty="0">
                <a:solidFill>
                  <a:sysClr val="windowText" lastClr="000000"/>
                </a:solidFill>
                <a:latin typeface="Segoe UI"/>
                <a:cs typeface="Segoe UI"/>
              </a:rPr>
              <a:t>essentiels</a:t>
            </a:r>
            <a:r>
              <a:rPr kern="0" spc="40" dirty="0">
                <a:solidFill>
                  <a:sysClr val="windowText" lastClr="000000"/>
                </a:solidFill>
                <a:latin typeface="Segoe UI"/>
                <a:cs typeface="Segoe UI"/>
              </a:rPr>
              <a:t> </a:t>
            </a:r>
            <a:r>
              <a:rPr kern="0" dirty="0">
                <a:solidFill>
                  <a:sysClr val="windowText" lastClr="000000"/>
                </a:solidFill>
                <a:latin typeface="Segoe UI"/>
                <a:cs typeface="Segoe UI"/>
              </a:rPr>
              <a:t>:</a:t>
            </a:r>
            <a:r>
              <a:rPr kern="0" spc="45" dirty="0">
                <a:solidFill>
                  <a:sysClr val="windowText" lastClr="000000"/>
                </a:solidFill>
                <a:latin typeface="Segoe UI"/>
                <a:cs typeface="Segoe UI"/>
              </a:rPr>
              <a:t> </a:t>
            </a:r>
            <a:r>
              <a:rPr kern="0" dirty="0">
                <a:solidFill>
                  <a:sysClr val="windowText" lastClr="000000"/>
                </a:solidFill>
                <a:latin typeface="Segoe UI"/>
                <a:cs typeface="Segoe UI"/>
              </a:rPr>
              <a:t>le</a:t>
            </a:r>
            <a:r>
              <a:rPr kern="0" spc="40" dirty="0">
                <a:solidFill>
                  <a:sysClr val="windowText" lastClr="000000"/>
                </a:solidFill>
                <a:latin typeface="Segoe UI"/>
                <a:cs typeface="Segoe UI"/>
              </a:rPr>
              <a:t> </a:t>
            </a:r>
            <a:r>
              <a:rPr b="1" kern="0" dirty="0">
                <a:solidFill>
                  <a:sysClr val="windowText" lastClr="000000"/>
                </a:solidFill>
                <a:latin typeface="Segoe UI"/>
                <a:cs typeface="Segoe UI"/>
              </a:rPr>
              <a:t>caractère</a:t>
            </a:r>
            <a:r>
              <a:rPr b="1" kern="0" spc="30" dirty="0">
                <a:solidFill>
                  <a:sysClr val="windowText" lastClr="000000"/>
                </a:solidFill>
                <a:latin typeface="Segoe UI"/>
                <a:cs typeface="Segoe UI"/>
              </a:rPr>
              <a:t> </a:t>
            </a:r>
            <a:r>
              <a:rPr b="1" kern="0" dirty="0">
                <a:solidFill>
                  <a:sysClr val="windowText" lastClr="000000"/>
                </a:solidFill>
                <a:latin typeface="Segoe UI"/>
                <a:cs typeface="Segoe UI"/>
              </a:rPr>
              <a:t>obligatoire</a:t>
            </a:r>
            <a:r>
              <a:rPr b="1" kern="0" spc="35" dirty="0">
                <a:solidFill>
                  <a:sysClr val="windowText" lastClr="000000"/>
                </a:solidFill>
                <a:latin typeface="Segoe UI"/>
                <a:cs typeface="Segoe UI"/>
              </a:rPr>
              <a:t> </a:t>
            </a:r>
            <a:r>
              <a:rPr b="1" kern="0" dirty="0">
                <a:solidFill>
                  <a:sysClr val="windowText" lastClr="000000"/>
                </a:solidFill>
                <a:latin typeface="Segoe UI"/>
                <a:cs typeface="Segoe UI"/>
              </a:rPr>
              <a:t>de</a:t>
            </a:r>
            <a:r>
              <a:rPr b="1" kern="0" spc="25" dirty="0">
                <a:solidFill>
                  <a:sysClr val="windowText" lastClr="000000"/>
                </a:solidFill>
                <a:latin typeface="Segoe UI"/>
                <a:cs typeface="Segoe UI"/>
              </a:rPr>
              <a:t> </a:t>
            </a:r>
            <a:r>
              <a:rPr b="1" kern="0" dirty="0">
                <a:solidFill>
                  <a:sysClr val="windowText" lastClr="000000"/>
                </a:solidFill>
                <a:latin typeface="Segoe UI"/>
                <a:cs typeface="Segoe UI"/>
              </a:rPr>
              <a:t>l'assurance</a:t>
            </a:r>
            <a:r>
              <a:rPr b="1" kern="0" spc="35" dirty="0">
                <a:solidFill>
                  <a:sysClr val="windowText" lastClr="000000"/>
                </a:solidFill>
                <a:latin typeface="Segoe UI"/>
                <a:cs typeface="Segoe UI"/>
              </a:rPr>
              <a:t> </a:t>
            </a:r>
            <a:r>
              <a:rPr b="1" kern="0" dirty="0">
                <a:solidFill>
                  <a:sysClr val="windowText" lastClr="000000"/>
                </a:solidFill>
                <a:latin typeface="Segoe UI"/>
                <a:cs typeface="Segoe UI"/>
              </a:rPr>
              <a:t>automobile</a:t>
            </a:r>
            <a:r>
              <a:rPr b="1" kern="0" spc="35" dirty="0">
                <a:solidFill>
                  <a:sysClr val="windowText" lastClr="000000"/>
                </a:solidFill>
                <a:latin typeface="Segoe UI"/>
                <a:cs typeface="Segoe UI"/>
              </a:rPr>
              <a:t> </a:t>
            </a:r>
            <a:r>
              <a:rPr kern="0" dirty="0">
                <a:solidFill>
                  <a:sysClr val="windowText" lastClr="000000"/>
                </a:solidFill>
                <a:latin typeface="Segoe UI"/>
                <a:cs typeface="Segoe UI"/>
              </a:rPr>
              <a:t>et</a:t>
            </a:r>
            <a:r>
              <a:rPr kern="0" spc="45" dirty="0">
                <a:solidFill>
                  <a:sysClr val="windowText" lastClr="000000"/>
                </a:solidFill>
                <a:latin typeface="Segoe UI"/>
                <a:cs typeface="Segoe UI"/>
              </a:rPr>
              <a:t> </a:t>
            </a:r>
            <a:r>
              <a:rPr kern="0" dirty="0">
                <a:solidFill>
                  <a:sysClr val="windowText" lastClr="000000"/>
                </a:solidFill>
                <a:latin typeface="Segoe UI"/>
                <a:cs typeface="Segoe UI"/>
              </a:rPr>
              <a:t>l'impact</a:t>
            </a:r>
            <a:r>
              <a:rPr kern="0" spc="40" dirty="0">
                <a:solidFill>
                  <a:sysClr val="windowText" lastClr="000000"/>
                </a:solidFill>
                <a:latin typeface="Segoe UI"/>
                <a:cs typeface="Segoe UI"/>
              </a:rPr>
              <a:t> </a:t>
            </a:r>
            <a:r>
              <a:rPr kern="0" dirty="0">
                <a:solidFill>
                  <a:sysClr val="windowText" lastClr="000000"/>
                </a:solidFill>
                <a:latin typeface="Segoe UI"/>
                <a:cs typeface="Segoe UI"/>
              </a:rPr>
              <a:t>direct</a:t>
            </a:r>
            <a:r>
              <a:rPr kern="0" spc="40" dirty="0">
                <a:solidFill>
                  <a:sysClr val="windowText" lastClr="000000"/>
                </a:solidFill>
                <a:latin typeface="Segoe UI"/>
                <a:cs typeface="Segoe UI"/>
              </a:rPr>
              <a:t> </a:t>
            </a:r>
            <a:r>
              <a:rPr kern="0" dirty="0">
                <a:solidFill>
                  <a:sysClr val="windowText" lastClr="000000"/>
                </a:solidFill>
                <a:latin typeface="Segoe UI"/>
                <a:cs typeface="Segoe UI"/>
              </a:rPr>
              <a:t>sur</a:t>
            </a:r>
            <a:r>
              <a:rPr kern="0" spc="45" dirty="0">
                <a:solidFill>
                  <a:sysClr val="windowText" lastClr="000000"/>
                </a:solidFill>
                <a:latin typeface="Segoe UI"/>
                <a:cs typeface="Segoe UI"/>
              </a:rPr>
              <a:t> </a:t>
            </a:r>
            <a:r>
              <a:rPr kern="0" dirty="0">
                <a:solidFill>
                  <a:sysClr val="windowText" lastClr="000000"/>
                </a:solidFill>
                <a:latin typeface="Segoe UI"/>
                <a:cs typeface="Segoe UI"/>
              </a:rPr>
              <a:t>la</a:t>
            </a:r>
            <a:r>
              <a:rPr kern="0" spc="40" dirty="0">
                <a:solidFill>
                  <a:sysClr val="windowText" lastClr="000000"/>
                </a:solidFill>
                <a:latin typeface="Segoe UI"/>
                <a:cs typeface="Segoe UI"/>
              </a:rPr>
              <a:t> </a:t>
            </a:r>
            <a:r>
              <a:rPr b="1" kern="0" spc="-10" dirty="0">
                <a:solidFill>
                  <a:sysClr val="windowText" lastClr="000000"/>
                </a:solidFill>
                <a:latin typeface="Segoe UI"/>
                <a:cs typeface="Segoe UI"/>
              </a:rPr>
              <a:t>continuité </a:t>
            </a:r>
            <a:r>
              <a:rPr b="1" kern="0" dirty="0">
                <a:solidFill>
                  <a:sysClr val="windowText" lastClr="000000"/>
                </a:solidFill>
                <a:latin typeface="Segoe UI"/>
                <a:cs typeface="Segoe UI"/>
              </a:rPr>
              <a:t>du</a:t>
            </a:r>
            <a:r>
              <a:rPr b="1" kern="0" spc="10" dirty="0">
                <a:solidFill>
                  <a:sysClr val="windowText" lastClr="000000"/>
                </a:solidFill>
                <a:latin typeface="Segoe UI"/>
                <a:cs typeface="Segoe UI"/>
              </a:rPr>
              <a:t> </a:t>
            </a:r>
            <a:r>
              <a:rPr b="1" kern="0" dirty="0">
                <a:solidFill>
                  <a:sysClr val="windowText" lastClr="000000"/>
                </a:solidFill>
                <a:latin typeface="Segoe UI"/>
                <a:cs typeface="Segoe UI"/>
              </a:rPr>
              <a:t>service</a:t>
            </a:r>
            <a:r>
              <a:rPr b="1" kern="0" spc="10" dirty="0">
                <a:solidFill>
                  <a:sysClr val="windowText" lastClr="000000"/>
                </a:solidFill>
                <a:latin typeface="Segoe UI"/>
                <a:cs typeface="Segoe UI"/>
              </a:rPr>
              <a:t> </a:t>
            </a:r>
            <a:r>
              <a:rPr b="1" kern="0" spc="-10" dirty="0">
                <a:solidFill>
                  <a:sysClr val="windowText" lastClr="000000"/>
                </a:solidFill>
                <a:latin typeface="Segoe UI"/>
                <a:cs typeface="Segoe UI"/>
              </a:rPr>
              <a:t>public</a:t>
            </a:r>
            <a:r>
              <a:rPr kern="0" spc="-10" dirty="0">
                <a:solidFill>
                  <a:sysClr val="windowText" lastClr="000000"/>
                </a:solidFill>
                <a:latin typeface="Segoe UI"/>
                <a:cs typeface="Segoe UI"/>
              </a:rPr>
              <a:t>.</a:t>
            </a:r>
            <a:endParaRPr kern="0" dirty="0">
              <a:solidFill>
                <a:sysClr val="windowText" lastClr="000000"/>
              </a:solidFill>
              <a:latin typeface="Segoe UI"/>
              <a:cs typeface="Segoe UI"/>
            </a:endParaRPr>
          </a:p>
          <a:p>
            <a:pPr marL="12700" marR="5080" algn="just" fontAlgn="auto">
              <a:spcBef>
                <a:spcPts val="600"/>
              </a:spcBef>
              <a:spcAft>
                <a:spcPts val="0"/>
              </a:spcAft>
            </a:pPr>
            <a:r>
              <a:rPr kern="0" dirty="0">
                <a:solidFill>
                  <a:sysClr val="windowText" lastClr="000000"/>
                </a:solidFill>
                <a:latin typeface="Segoe UI"/>
                <a:cs typeface="Segoe UI"/>
              </a:rPr>
              <a:t>L'absence</a:t>
            </a:r>
            <a:r>
              <a:rPr kern="0" spc="20" dirty="0">
                <a:solidFill>
                  <a:sysClr val="windowText" lastClr="000000"/>
                </a:solidFill>
                <a:latin typeface="Segoe UI"/>
                <a:cs typeface="Segoe UI"/>
              </a:rPr>
              <a:t>  </a:t>
            </a:r>
            <a:r>
              <a:rPr kern="0" dirty="0">
                <a:solidFill>
                  <a:sysClr val="windowText" lastClr="000000"/>
                </a:solidFill>
                <a:latin typeface="Segoe UI"/>
                <a:cs typeface="Segoe UI"/>
              </a:rPr>
              <a:t>d'assurance</a:t>
            </a:r>
            <a:r>
              <a:rPr kern="0" spc="30" dirty="0">
                <a:solidFill>
                  <a:sysClr val="windowText" lastClr="000000"/>
                </a:solidFill>
                <a:latin typeface="Segoe UI"/>
                <a:cs typeface="Segoe UI"/>
              </a:rPr>
              <a:t>  </a:t>
            </a:r>
            <a:r>
              <a:rPr kern="0" dirty="0">
                <a:solidFill>
                  <a:sysClr val="windowText" lastClr="000000"/>
                </a:solidFill>
                <a:latin typeface="Segoe UI"/>
                <a:cs typeface="Segoe UI"/>
              </a:rPr>
              <a:t>aurait</a:t>
            </a:r>
            <a:r>
              <a:rPr kern="0" spc="30" dirty="0">
                <a:solidFill>
                  <a:sysClr val="windowText" lastClr="000000"/>
                </a:solidFill>
                <a:latin typeface="Segoe UI"/>
                <a:cs typeface="Segoe UI"/>
              </a:rPr>
              <a:t>  </a:t>
            </a:r>
            <a:r>
              <a:rPr kern="0" dirty="0">
                <a:solidFill>
                  <a:sysClr val="windowText" lastClr="000000"/>
                </a:solidFill>
                <a:latin typeface="Segoe UI"/>
                <a:cs typeface="Segoe UI"/>
              </a:rPr>
              <a:t>rendu</a:t>
            </a:r>
            <a:r>
              <a:rPr kern="0" spc="30" dirty="0">
                <a:solidFill>
                  <a:sysClr val="windowText" lastClr="000000"/>
                </a:solidFill>
                <a:latin typeface="Segoe UI"/>
                <a:cs typeface="Segoe UI"/>
              </a:rPr>
              <a:t>  </a:t>
            </a:r>
            <a:r>
              <a:rPr kern="0" dirty="0">
                <a:solidFill>
                  <a:sysClr val="windowText" lastClr="000000"/>
                </a:solidFill>
                <a:latin typeface="Segoe UI"/>
                <a:cs typeface="Segoe UI"/>
              </a:rPr>
              <a:t>impossible</a:t>
            </a:r>
            <a:r>
              <a:rPr kern="0" spc="30" dirty="0">
                <a:solidFill>
                  <a:sysClr val="windowText" lastClr="000000"/>
                </a:solidFill>
                <a:latin typeface="Segoe UI"/>
                <a:cs typeface="Segoe UI"/>
              </a:rPr>
              <a:t>  </a:t>
            </a:r>
            <a:r>
              <a:rPr kern="0" dirty="0">
                <a:solidFill>
                  <a:sysClr val="windowText" lastClr="000000"/>
                </a:solidFill>
                <a:latin typeface="Segoe UI"/>
                <a:cs typeface="Segoe UI"/>
              </a:rPr>
              <a:t>la</a:t>
            </a:r>
            <a:r>
              <a:rPr kern="0" spc="35" dirty="0">
                <a:solidFill>
                  <a:sysClr val="windowText" lastClr="000000"/>
                </a:solidFill>
                <a:latin typeface="Segoe UI"/>
                <a:cs typeface="Segoe UI"/>
              </a:rPr>
              <a:t>  </a:t>
            </a:r>
            <a:r>
              <a:rPr kern="0" dirty="0">
                <a:solidFill>
                  <a:sysClr val="windowText" lastClr="000000"/>
                </a:solidFill>
                <a:latin typeface="Segoe UI"/>
                <a:cs typeface="Segoe UI"/>
              </a:rPr>
              <a:t>circulation</a:t>
            </a:r>
            <a:r>
              <a:rPr kern="0" spc="30" dirty="0">
                <a:solidFill>
                  <a:sysClr val="windowText" lastClr="000000"/>
                </a:solidFill>
                <a:latin typeface="Segoe UI"/>
                <a:cs typeface="Segoe UI"/>
              </a:rPr>
              <a:t>  </a:t>
            </a:r>
            <a:r>
              <a:rPr kern="0" dirty="0">
                <a:solidFill>
                  <a:sysClr val="windowText" lastClr="000000"/>
                </a:solidFill>
                <a:latin typeface="Segoe UI"/>
                <a:cs typeface="Segoe UI"/>
              </a:rPr>
              <a:t>des</a:t>
            </a:r>
            <a:r>
              <a:rPr kern="0" spc="30" dirty="0">
                <a:solidFill>
                  <a:sysClr val="windowText" lastClr="000000"/>
                </a:solidFill>
                <a:latin typeface="Segoe UI"/>
                <a:cs typeface="Segoe UI"/>
              </a:rPr>
              <a:t>  </a:t>
            </a:r>
            <a:r>
              <a:rPr kern="0" dirty="0">
                <a:solidFill>
                  <a:sysClr val="windowText" lastClr="000000"/>
                </a:solidFill>
                <a:latin typeface="Segoe UI"/>
                <a:cs typeface="Segoe UI"/>
              </a:rPr>
              <a:t>véhicules</a:t>
            </a:r>
            <a:r>
              <a:rPr kern="0" spc="35" dirty="0">
                <a:solidFill>
                  <a:sysClr val="windowText" lastClr="000000"/>
                </a:solidFill>
                <a:latin typeface="Segoe UI"/>
                <a:cs typeface="Segoe UI"/>
              </a:rPr>
              <a:t>  </a:t>
            </a:r>
            <a:r>
              <a:rPr kern="0" dirty="0">
                <a:solidFill>
                  <a:sysClr val="windowText" lastClr="000000"/>
                </a:solidFill>
                <a:latin typeface="Segoe UI"/>
                <a:cs typeface="Segoe UI"/>
              </a:rPr>
              <a:t>municipaux,</a:t>
            </a:r>
            <a:r>
              <a:rPr kern="0" spc="35" dirty="0">
                <a:solidFill>
                  <a:sysClr val="windowText" lastClr="000000"/>
                </a:solidFill>
                <a:latin typeface="Segoe UI"/>
                <a:cs typeface="Segoe UI"/>
              </a:rPr>
              <a:t>  </a:t>
            </a:r>
            <a:r>
              <a:rPr kern="0" dirty="0">
                <a:solidFill>
                  <a:sysClr val="windowText" lastClr="000000"/>
                </a:solidFill>
                <a:latin typeface="Segoe UI"/>
                <a:cs typeface="Segoe UI"/>
              </a:rPr>
              <a:t>compromettant</a:t>
            </a:r>
            <a:r>
              <a:rPr kern="0" spc="30" dirty="0">
                <a:solidFill>
                  <a:sysClr val="windowText" lastClr="000000"/>
                </a:solidFill>
                <a:latin typeface="Segoe UI"/>
                <a:cs typeface="Segoe UI"/>
              </a:rPr>
              <a:t>  </a:t>
            </a:r>
            <a:r>
              <a:rPr kern="0" spc="-10" dirty="0">
                <a:solidFill>
                  <a:sysClr val="windowText" lastClr="000000"/>
                </a:solidFill>
                <a:latin typeface="Segoe UI"/>
                <a:cs typeface="Segoe UI"/>
              </a:rPr>
              <a:t>ainsi </a:t>
            </a:r>
            <a:r>
              <a:rPr kern="0" dirty="0">
                <a:solidFill>
                  <a:sysClr val="windowText" lastClr="000000"/>
                </a:solidFill>
                <a:latin typeface="Segoe UI"/>
                <a:cs typeface="Segoe UI"/>
              </a:rPr>
              <a:t>l'exercice</a:t>
            </a:r>
            <a:r>
              <a:rPr kern="0" spc="220" dirty="0">
                <a:solidFill>
                  <a:sysClr val="windowText" lastClr="000000"/>
                </a:solidFill>
                <a:latin typeface="Segoe UI"/>
                <a:cs typeface="Segoe UI"/>
              </a:rPr>
              <a:t> </a:t>
            </a:r>
            <a:r>
              <a:rPr kern="0" dirty="0">
                <a:solidFill>
                  <a:sysClr val="windowText" lastClr="000000"/>
                </a:solidFill>
                <a:latin typeface="Segoe UI"/>
                <a:cs typeface="Segoe UI"/>
              </a:rPr>
              <a:t>des</a:t>
            </a:r>
            <a:r>
              <a:rPr kern="0" spc="225" dirty="0">
                <a:solidFill>
                  <a:sysClr val="windowText" lastClr="000000"/>
                </a:solidFill>
                <a:latin typeface="Segoe UI"/>
                <a:cs typeface="Segoe UI"/>
              </a:rPr>
              <a:t> </a:t>
            </a:r>
            <a:r>
              <a:rPr kern="0" dirty="0">
                <a:solidFill>
                  <a:sysClr val="windowText" lastClr="000000"/>
                </a:solidFill>
                <a:latin typeface="Segoe UI"/>
                <a:cs typeface="Segoe UI"/>
              </a:rPr>
              <a:t>missions</a:t>
            </a:r>
            <a:r>
              <a:rPr kern="0" spc="220" dirty="0">
                <a:solidFill>
                  <a:sysClr val="windowText" lastClr="000000"/>
                </a:solidFill>
                <a:latin typeface="Segoe UI"/>
                <a:cs typeface="Segoe UI"/>
              </a:rPr>
              <a:t> </a:t>
            </a:r>
            <a:r>
              <a:rPr kern="0" dirty="0">
                <a:solidFill>
                  <a:sysClr val="windowText" lastClr="000000"/>
                </a:solidFill>
                <a:latin typeface="Segoe UI"/>
                <a:cs typeface="Segoe UI"/>
              </a:rPr>
              <a:t>essentielles</a:t>
            </a:r>
            <a:r>
              <a:rPr kern="0" spc="229" dirty="0">
                <a:solidFill>
                  <a:sysClr val="windowText" lastClr="000000"/>
                </a:solidFill>
                <a:latin typeface="Segoe UI"/>
                <a:cs typeface="Segoe UI"/>
              </a:rPr>
              <a:t> </a:t>
            </a:r>
            <a:r>
              <a:rPr kern="0" dirty="0">
                <a:solidFill>
                  <a:sysClr val="windowText" lastClr="000000"/>
                </a:solidFill>
                <a:latin typeface="Segoe UI"/>
                <a:cs typeface="Segoe UI"/>
              </a:rPr>
              <a:t>de</a:t>
            </a:r>
            <a:r>
              <a:rPr kern="0" spc="215" dirty="0">
                <a:solidFill>
                  <a:sysClr val="windowText" lastClr="000000"/>
                </a:solidFill>
                <a:latin typeface="Segoe UI"/>
                <a:cs typeface="Segoe UI"/>
              </a:rPr>
              <a:t> </a:t>
            </a:r>
            <a:r>
              <a:rPr kern="0" dirty="0">
                <a:solidFill>
                  <a:sysClr val="windowText" lastClr="000000"/>
                </a:solidFill>
                <a:latin typeface="Segoe UI"/>
                <a:cs typeface="Segoe UI"/>
              </a:rPr>
              <a:t>la</a:t>
            </a:r>
            <a:r>
              <a:rPr kern="0" spc="220" dirty="0">
                <a:solidFill>
                  <a:sysClr val="windowText" lastClr="000000"/>
                </a:solidFill>
                <a:latin typeface="Segoe UI"/>
                <a:cs typeface="Segoe UI"/>
              </a:rPr>
              <a:t> </a:t>
            </a:r>
            <a:r>
              <a:rPr kern="0" dirty="0">
                <a:solidFill>
                  <a:sysClr val="windowText" lastClr="000000"/>
                </a:solidFill>
                <a:latin typeface="Segoe UI"/>
                <a:cs typeface="Segoe UI"/>
              </a:rPr>
              <a:t>commune.</a:t>
            </a:r>
            <a:r>
              <a:rPr kern="0" spc="229" dirty="0">
                <a:solidFill>
                  <a:sysClr val="windowText" lastClr="000000"/>
                </a:solidFill>
                <a:latin typeface="Segoe UI"/>
                <a:cs typeface="Segoe UI"/>
              </a:rPr>
              <a:t> </a:t>
            </a:r>
            <a:r>
              <a:rPr kern="0" dirty="0">
                <a:solidFill>
                  <a:sysClr val="windowText" lastClr="000000"/>
                </a:solidFill>
                <a:latin typeface="Segoe UI"/>
                <a:cs typeface="Segoe UI"/>
              </a:rPr>
              <a:t>Le</a:t>
            </a:r>
            <a:r>
              <a:rPr kern="0" spc="215" dirty="0">
                <a:solidFill>
                  <a:sysClr val="windowText" lastClr="000000"/>
                </a:solidFill>
                <a:latin typeface="Segoe UI"/>
                <a:cs typeface="Segoe UI"/>
              </a:rPr>
              <a:t> </a:t>
            </a:r>
            <a:r>
              <a:rPr kern="0" dirty="0">
                <a:solidFill>
                  <a:sysClr val="windowText" lastClr="000000"/>
                </a:solidFill>
                <a:latin typeface="Segoe UI"/>
                <a:cs typeface="Segoe UI"/>
              </a:rPr>
              <a:t>tribunal</a:t>
            </a:r>
            <a:r>
              <a:rPr kern="0" spc="220" dirty="0">
                <a:solidFill>
                  <a:sysClr val="windowText" lastClr="000000"/>
                </a:solidFill>
                <a:latin typeface="Segoe UI"/>
                <a:cs typeface="Segoe UI"/>
              </a:rPr>
              <a:t> </a:t>
            </a:r>
            <a:r>
              <a:rPr kern="0" dirty="0">
                <a:solidFill>
                  <a:sysClr val="windowText" lastClr="000000"/>
                </a:solidFill>
                <a:latin typeface="Segoe UI"/>
                <a:cs typeface="Segoe UI"/>
              </a:rPr>
              <a:t>a</a:t>
            </a:r>
            <a:r>
              <a:rPr kern="0" spc="210" dirty="0">
                <a:solidFill>
                  <a:sysClr val="windowText" lastClr="000000"/>
                </a:solidFill>
                <a:latin typeface="Segoe UI"/>
                <a:cs typeface="Segoe UI"/>
              </a:rPr>
              <a:t> </a:t>
            </a:r>
            <a:r>
              <a:rPr kern="0" dirty="0">
                <a:solidFill>
                  <a:sysClr val="windowText" lastClr="000000"/>
                </a:solidFill>
                <a:latin typeface="Segoe UI"/>
                <a:cs typeface="Segoe UI"/>
              </a:rPr>
              <a:t>notamment</a:t>
            </a:r>
            <a:r>
              <a:rPr kern="0" spc="225" dirty="0">
                <a:solidFill>
                  <a:sysClr val="windowText" lastClr="000000"/>
                </a:solidFill>
                <a:latin typeface="Segoe UI"/>
                <a:cs typeface="Segoe UI"/>
              </a:rPr>
              <a:t> </a:t>
            </a:r>
            <a:r>
              <a:rPr kern="0" dirty="0">
                <a:solidFill>
                  <a:sysClr val="windowText" lastClr="000000"/>
                </a:solidFill>
                <a:latin typeface="Segoe UI"/>
                <a:cs typeface="Segoe UI"/>
              </a:rPr>
              <a:t>jugé</a:t>
            </a:r>
            <a:r>
              <a:rPr kern="0" spc="215" dirty="0">
                <a:solidFill>
                  <a:sysClr val="windowText" lastClr="000000"/>
                </a:solidFill>
                <a:latin typeface="Segoe UI"/>
                <a:cs typeface="Segoe UI"/>
              </a:rPr>
              <a:t> </a:t>
            </a:r>
            <a:r>
              <a:rPr b="1" kern="0" dirty="0">
                <a:solidFill>
                  <a:sysClr val="windowText" lastClr="000000"/>
                </a:solidFill>
                <a:latin typeface="Segoe UI"/>
                <a:cs typeface="Segoe UI"/>
              </a:rPr>
              <a:t>insuffisant</a:t>
            </a:r>
            <a:r>
              <a:rPr b="1" kern="0" spc="220" dirty="0">
                <a:solidFill>
                  <a:sysClr val="windowText" lastClr="000000"/>
                </a:solidFill>
                <a:latin typeface="Segoe UI"/>
                <a:cs typeface="Segoe UI"/>
              </a:rPr>
              <a:t> </a:t>
            </a:r>
            <a:r>
              <a:rPr b="1" kern="0" dirty="0">
                <a:solidFill>
                  <a:sysClr val="windowText" lastClr="000000"/>
                </a:solidFill>
                <a:latin typeface="Segoe UI"/>
                <a:cs typeface="Segoe UI"/>
              </a:rPr>
              <a:t>le</a:t>
            </a:r>
            <a:r>
              <a:rPr b="1" kern="0" spc="215" dirty="0">
                <a:solidFill>
                  <a:sysClr val="windowText" lastClr="000000"/>
                </a:solidFill>
                <a:latin typeface="Segoe UI"/>
                <a:cs typeface="Segoe UI"/>
              </a:rPr>
              <a:t> </a:t>
            </a:r>
            <a:r>
              <a:rPr b="1" kern="0" dirty="0">
                <a:solidFill>
                  <a:sysClr val="windowText" lastClr="000000"/>
                </a:solidFill>
                <a:latin typeface="Segoe UI"/>
                <a:cs typeface="Segoe UI"/>
              </a:rPr>
              <a:t>préavis</a:t>
            </a:r>
            <a:r>
              <a:rPr b="1" kern="0" spc="220" dirty="0">
                <a:solidFill>
                  <a:sysClr val="windowText" lastClr="000000"/>
                </a:solidFill>
                <a:latin typeface="Segoe UI"/>
                <a:cs typeface="Segoe UI"/>
              </a:rPr>
              <a:t> </a:t>
            </a:r>
            <a:r>
              <a:rPr b="1" kern="0" dirty="0">
                <a:solidFill>
                  <a:sysClr val="windowText" lastClr="000000"/>
                </a:solidFill>
                <a:latin typeface="Segoe UI"/>
                <a:cs typeface="Segoe UI"/>
              </a:rPr>
              <a:t>de</a:t>
            </a:r>
            <a:r>
              <a:rPr b="1" kern="0" spc="215" dirty="0">
                <a:solidFill>
                  <a:sysClr val="windowText" lastClr="000000"/>
                </a:solidFill>
                <a:latin typeface="Segoe UI"/>
                <a:cs typeface="Segoe UI"/>
              </a:rPr>
              <a:t> </a:t>
            </a:r>
            <a:r>
              <a:rPr b="1" kern="0" spc="-25" dirty="0">
                <a:solidFill>
                  <a:sysClr val="windowText" lastClr="000000"/>
                </a:solidFill>
                <a:latin typeface="Segoe UI"/>
                <a:cs typeface="Segoe UI"/>
              </a:rPr>
              <a:t>six </a:t>
            </a:r>
            <a:r>
              <a:rPr b="1" kern="0" dirty="0">
                <a:solidFill>
                  <a:sysClr val="windowText" lastClr="000000"/>
                </a:solidFill>
                <a:latin typeface="Segoe UI"/>
                <a:cs typeface="Segoe UI"/>
              </a:rPr>
              <a:t>mois</a:t>
            </a:r>
            <a:r>
              <a:rPr b="1" kern="0" spc="-60" dirty="0">
                <a:solidFill>
                  <a:sysClr val="windowText" lastClr="000000"/>
                </a:solidFill>
                <a:latin typeface="Segoe UI"/>
                <a:cs typeface="Segoe UI"/>
              </a:rPr>
              <a:t> </a:t>
            </a:r>
            <a:r>
              <a:rPr kern="0" dirty="0">
                <a:solidFill>
                  <a:sysClr val="windowText" lastClr="000000"/>
                </a:solidFill>
                <a:latin typeface="Segoe UI"/>
                <a:cs typeface="Segoe UI"/>
              </a:rPr>
              <a:t>et</a:t>
            </a:r>
            <a:r>
              <a:rPr kern="0" spc="-40" dirty="0">
                <a:solidFill>
                  <a:sysClr val="windowText" lastClr="000000"/>
                </a:solidFill>
                <a:latin typeface="Segoe UI"/>
                <a:cs typeface="Segoe UI"/>
              </a:rPr>
              <a:t> </a:t>
            </a:r>
            <a:r>
              <a:rPr kern="0" dirty="0">
                <a:solidFill>
                  <a:sysClr val="windowText" lastClr="000000"/>
                </a:solidFill>
                <a:latin typeface="Segoe UI"/>
                <a:cs typeface="Segoe UI"/>
              </a:rPr>
              <a:t>a</a:t>
            </a:r>
            <a:r>
              <a:rPr kern="0" spc="-50" dirty="0">
                <a:solidFill>
                  <a:sysClr val="windowText" lastClr="000000"/>
                </a:solidFill>
                <a:latin typeface="Segoe UI"/>
                <a:cs typeface="Segoe UI"/>
              </a:rPr>
              <a:t> </a:t>
            </a:r>
            <a:r>
              <a:rPr kern="0" dirty="0">
                <a:solidFill>
                  <a:sysClr val="windowText" lastClr="000000"/>
                </a:solidFill>
                <a:latin typeface="Segoe UI"/>
                <a:cs typeface="Segoe UI"/>
              </a:rPr>
              <a:t>autorisé</a:t>
            </a:r>
            <a:r>
              <a:rPr kern="0" spc="-65" dirty="0">
                <a:solidFill>
                  <a:sysClr val="windowText" lastClr="000000"/>
                </a:solidFill>
                <a:latin typeface="Segoe UI"/>
                <a:cs typeface="Segoe UI"/>
              </a:rPr>
              <a:t> </a:t>
            </a:r>
            <a:r>
              <a:rPr kern="0" dirty="0">
                <a:solidFill>
                  <a:sysClr val="windowText" lastClr="000000"/>
                </a:solidFill>
                <a:latin typeface="Segoe UI"/>
                <a:cs typeface="Segoe UI"/>
              </a:rPr>
              <a:t>une</a:t>
            </a:r>
            <a:r>
              <a:rPr kern="0" spc="-55" dirty="0">
                <a:solidFill>
                  <a:sysClr val="windowText" lastClr="000000"/>
                </a:solidFill>
                <a:latin typeface="Segoe UI"/>
                <a:cs typeface="Segoe UI"/>
              </a:rPr>
              <a:t> </a:t>
            </a:r>
            <a:r>
              <a:rPr kern="0" dirty="0">
                <a:solidFill>
                  <a:sysClr val="windowText" lastClr="000000"/>
                </a:solidFill>
                <a:latin typeface="Segoe UI"/>
                <a:cs typeface="Segoe UI"/>
              </a:rPr>
              <a:t>prolongation</a:t>
            </a:r>
            <a:r>
              <a:rPr kern="0" spc="-60" dirty="0">
                <a:solidFill>
                  <a:sysClr val="windowText" lastClr="000000"/>
                </a:solidFill>
                <a:latin typeface="Segoe UI"/>
                <a:cs typeface="Segoe UI"/>
              </a:rPr>
              <a:t> </a:t>
            </a:r>
            <a:r>
              <a:rPr kern="0" dirty="0">
                <a:solidFill>
                  <a:sysClr val="windowText" lastClr="000000"/>
                </a:solidFill>
                <a:latin typeface="Segoe UI"/>
                <a:cs typeface="Segoe UI"/>
              </a:rPr>
              <a:t>jusqu'au</a:t>
            </a:r>
            <a:r>
              <a:rPr kern="0" spc="-50" dirty="0">
                <a:solidFill>
                  <a:sysClr val="windowText" lastClr="000000"/>
                </a:solidFill>
                <a:latin typeface="Segoe UI"/>
                <a:cs typeface="Segoe UI"/>
              </a:rPr>
              <a:t> </a:t>
            </a:r>
            <a:r>
              <a:rPr kern="0" dirty="0">
                <a:solidFill>
                  <a:sysClr val="windowText" lastClr="000000"/>
                </a:solidFill>
                <a:latin typeface="Segoe UI"/>
                <a:cs typeface="Segoe UI"/>
              </a:rPr>
              <a:t>30</a:t>
            </a:r>
            <a:r>
              <a:rPr kern="0" spc="-45" dirty="0">
                <a:solidFill>
                  <a:sysClr val="windowText" lastClr="000000"/>
                </a:solidFill>
                <a:latin typeface="Segoe UI"/>
                <a:cs typeface="Segoe UI"/>
              </a:rPr>
              <a:t> </a:t>
            </a:r>
            <a:r>
              <a:rPr kern="0" dirty="0">
                <a:solidFill>
                  <a:sysClr val="windowText" lastClr="000000"/>
                </a:solidFill>
                <a:latin typeface="Segoe UI"/>
                <a:cs typeface="Segoe UI"/>
              </a:rPr>
              <a:t>septembre</a:t>
            </a:r>
            <a:r>
              <a:rPr kern="0" spc="-40" dirty="0">
                <a:solidFill>
                  <a:sysClr val="windowText" lastClr="000000"/>
                </a:solidFill>
                <a:latin typeface="Segoe UI"/>
                <a:cs typeface="Segoe UI"/>
              </a:rPr>
              <a:t> </a:t>
            </a:r>
            <a:r>
              <a:rPr kern="0" spc="-10" dirty="0">
                <a:solidFill>
                  <a:sysClr val="windowText" lastClr="000000"/>
                </a:solidFill>
                <a:latin typeface="Segoe UI"/>
                <a:cs typeface="Segoe UI"/>
              </a:rPr>
              <a:t>2025.</a:t>
            </a:r>
            <a:endParaRPr kern="0" dirty="0">
              <a:solidFill>
                <a:sysClr val="windowText" lastClr="000000"/>
              </a:solidFill>
              <a:latin typeface="Segoe UI"/>
              <a:cs typeface="Segoe UI"/>
            </a:endParaRPr>
          </a:p>
          <a:p>
            <a:pPr marL="12700" marR="7620" algn="just" fontAlgn="auto">
              <a:spcBef>
                <a:spcPts val="1805"/>
              </a:spcBef>
              <a:spcAft>
                <a:spcPts val="0"/>
              </a:spcAft>
            </a:pPr>
            <a:r>
              <a:rPr kern="0" dirty="0">
                <a:solidFill>
                  <a:srgbClr val="FF9900"/>
                </a:solidFill>
                <a:latin typeface="Segoe UI"/>
                <a:cs typeface="Segoe UI"/>
              </a:rPr>
              <a:t>TA</a:t>
            </a:r>
            <a:r>
              <a:rPr kern="0" spc="45" dirty="0">
                <a:solidFill>
                  <a:srgbClr val="FF9900"/>
                </a:solidFill>
                <a:latin typeface="Segoe UI"/>
                <a:cs typeface="Segoe UI"/>
              </a:rPr>
              <a:t> </a:t>
            </a:r>
            <a:r>
              <a:rPr kern="0" dirty="0">
                <a:solidFill>
                  <a:srgbClr val="FF9900"/>
                </a:solidFill>
                <a:latin typeface="Segoe UI"/>
                <a:cs typeface="Segoe UI"/>
              </a:rPr>
              <a:t>d'Amiens</a:t>
            </a:r>
            <a:r>
              <a:rPr kern="0" spc="45" dirty="0">
                <a:solidFill>
                  <a:srgbClr val="FF9900"/>
                </a:solidFill>
                <a:latin typeface="Segoe UI"/>
                <a:cs typeface="Segoe UI"/>
              </a:rPr>
              <a:t> </a:t>
            </a:r>
            <a:r>
              <a:rPr kern="0" dirty="0">
                <a:solidFill>
                  <a:sysClr val="windowText" lastClr="000000"/>
                </a:solidFill>
                <a:latin typeface="Segoe UI"/>
                <a:cs typeface="Segoe UI"/>
              </a:rPr>
              <a:t>:</a:t>
            </a:r>
            <a:r>
              <a:rPr kern="0" spc="60" dirty="0">
                <a:solidFill>
                  <a:sysClr val="windowText" lastClr="000000"/>
                </a:solidFill>
                <a:latin typeface="Segoe UI"/>
                <a:cs typeface="Segoe UI"/>
              </a:rPr>
              <a:t> </a:t>
            </a:r>
            <a:r>
              <a:rPr kern="0" dirty="0">
                <a:solidFill>
                  <a:sysClr val="windowText" lastClr="000000"/>
                </a:solidFill>
                <a:latin typeface="Segoe UI"/>
                <a:cs typeface="Segoe UI"/>
              </a:rPr>
              <a:t>la</a:t>
            </a:r>
            <a:r>
              <a:rPr kern="0" spc="50" dirty="0">
                <a:solidFill>
                  <a:sysClr val="windowText" lastClr="000000"/>
                </a:solidFill>
                <a:latin typeface="Segoe UI"/>
                <a:cs typeface="Segoe UI"/>
              </a:rPr>
              <a:t> </a:t>
            </a:r>
            <a:r>
              <a:rPr kern="0" dirty="0">
                <a:solidFill>
                  <a:sysClr val="windowText" lastClr="000000"/>
                </a:solidFill>
                <a:latin typeface="Segoe UI"/>
                <a:cs typeface="Segoe UI"/>
              </a:rPr>
              <a:t>communauté</a:t>
            </a:r>
            <a:r>
              <a:rPr kern="0" spc="20" dirty="0">
                <a:solidFill>
                  <a:sysClr val="windowText" lastClr="000000"/>
                </a:solidFill>
                <a:latin typeface="Segoe UI"/>
                <a:cs typeface="Segoe UI"/>
              </a:rPr>
              <a:t> </a:t>
            </a:r>
            <a:r>
              <a:rPr kern="0" dirty="0">
                <a:solidFill>
                  <a:sysClr val="windowText" lastClr="000000"/>
                </a:solidFill>
                <a:latin typeface="Segoe UI"/>
                <a:cs typeface="Segoe UI"/>
              </a:rPr>
              <a:t>d'agglomération</a:t>
            </a:r>
            <a:r>
              <a:rPr kern="0" spc="55" dirty="0">
                <a:solidFill>
                  <a:sysClr val="windowText" lastClr="000000"/>
                </a:solidFill>
                <a:latin typeface="Segoe UI"/>
                <a:cs typeface="Segoe UI"/>
              </a:rPr>
              <a:t> </a:t>
            </a:r>
            <a:r>
              <a:rPr kern="0" dirty="0">
                <a:solidFill>
                  <a:sysClr val="windowText" lastClr="000000"/>
                </a:solidFill>
                <a:latin typeface="Segoe UI"/>
                <a:cs typeface="Segoe UI"/>
              </a:rPr>
              <a:t>Creil</a:t>
            </a:r>
            <a:r>
              <a:rPr kern="0" spc="45" dirty="0">
                <a:solidFill>
                  <a:sysClr val="windowText" lastClr="000000"/>
                </a:solidFill>
                <a:latin typeface="Segoe UI"/>
                <a:cs typeface="Segoe UI"/>
              </a:rPr>
              <a:t> </a:t>
            </a:r>
            <a:r>
              <a:rPr kern="0" dirty="0">
                <a:solidFill>
                  <a:sysClr val="windowText" lastClr="000000"/>
                </a:solidFill>
                <a:latin typeface="Segoe UI"/>
                <a:cs typeface="Segoe UI"/>
              </a:rPr>
              <a:t>Sud</a:t>
            </a:r>
            <a:r>
              <a:rPr kern="0" spc="50" dirty="0">
                <a:solidFill>
                  <a:sysClr val="windowText" lastClr="000000"/>
                </a:solidFill>
                <a:latin typeface="Segoe UI"/>
                <a:cs typeface="Segoe UI"/>
              </a:rPr>
              <a:t> </a:t>
            </a:r>
            <a:r>
              <a:rPr kern="0" dirty="0">
                <a:solidFill>
                  <a:sysClr val="windowText" lastClr="000000"/>
                </a:solidFill>
                <a:latin typeface="Segoe UI"/>
                <a:cs typeface="Segoe UI"/>
              </a:rPr>
              <a:t>Oise</a:t>
            </a:r>
            <a:r>
              <a:rPr kern="0" spc="45" dirty="0">
                <a:solidFill>
                  <a:sysClr val="windowText" lastClr="000000"/>
                </a:solidFill>
                <a:latin typeface="Segoe UI"/>
                <a:cs typeface="Segoe UI"/>
              </a:rPr>
              <a:t> </a:t>
            </a:r>
            <a:r>
              <a:rPr kern="0" dirty="0">
                <a:solidFill>
                  <a:sysClr val="windowText" lastClr="000000"/>
                </a:solidFill>
                <a:latin typeface="Segoe UI"/>
                <a:cs typeface="Segoe UI"/>
              </a:rPr>
              <a:t>faisait</a:t>
            </a:r>
            <a:r>
              <a:rPr kern="0" spc="55" dirty="0">
                <a:solidFill>
                  <a:sysClr val="windowText" lastClr="000000"/>
                </a:solidFill>
                <a:latin typeface="Segoe UI"/>
                <a:cs typeface="Segoe UI"/>
              </a:rPr>
              <a:t> </a:t>
            </a:r>
            <a:r>
              <a:rPr kern="0" dirty="0">
                <a:solidFill>
                  <a:sysClr val="windowText" lastClr="000000"/>
                </a:solidFill>
                <a:latin typeface="Segoe UI"/>
                <a:cs typeface="Segoe UI"/>
              </a:rPr>
              <a:t>face</a:t>
            </a:r>
            <a:r>
              <a:rPr kern="0" spc="45" dirty="0">
                <a:solidFill>
                  <a:sysClr val="windowText" lastClr="000000"/>
                </a:solidFill>
                <a:latin typeface="Segoe UI"/>
                <a:cs typeface="Segoe UI"/>
              </a:rPr>
              <a:t> </a:t>
            </a:r>
            <a:r>
              <a:rPr kern="0" dirty="0">
                <a:solidFill>
                  <a:sysClr val="windowText" lastClr="000000"/>
                </a:solidFill>
                <a:latin typeface="Segoe UI"/>
                <a:cs typeface="Segoe UI"/>
              </a:rPr>
              <a:t>à</a:t>
            </a:r>
            <a:r>
              <a:rPr kern="0" spc="40" dirty="0">
                <a:solidFill>
                  <a:sysClr val="windowText" lastClr="000000"/>
                </a:solidFill>
                <a:latin typeface="Segoe UI"/>
                <a:cs typeface="Segoe UI"/>
              </a:rPr>
              <a:t> </a:t>
            </a:r>
            <a:r>
              <a:rPr kern="0" dirty="0">
                <a:solidFill>
                  <a:sysClr val="windowText" lastClr="000000"/>
                </a:solidFill>
                <a:latin typeface="Segoe UI"/>
                <a:cs typeface="Segoe UI"/>
              </a:rPr>
              <a:t>une</a:t>
            </a:r>
            <a:r>
              <a:rPr kern="0" spc="50" dirty="0">
                <a:solidFill>
                  <a:sysClr val="windowText" lastClr="000000"/>
                </a:solidFill>
                <a:latin typeface="Segoe UI"/>
                <a:cs typeface="Segoe UI"/>
              </a:rPr>
              <a:t> </a:t>
            </a:r>
            <a:r>
              <a:rPr kern="0" dirty="0">
                <a:solidFill>
                  <a:sysClr val="windowText" lastClr="000000"/>
                </a:solidFill>
                <a:latin typeface="Segoe UI"/>
                <a:cs typeface="Segoe UI"/>
              </a:rPr>
              <a:t>résiliation</a:t>
            </a:r>
            <a:r>
              <a:rPr kern="0" spc="55" dirty="0">
                <a:solidFill>
                  <a:sysClr val="windowText" lastClr="000000"/>
                </a:solidFill>
                <a:latin typeface="Segoe UI"/>
                <a:cs typeface="Segoe UI"/>
              </a:rPr>
              <a:t> </a:t>
            </a:r>
            <a:r>
              <a:rPr kern="0" dirty="0">
                <a:solidFill>
                  <a:sysClr val="windowText" lastClr="000000"/>
                </a:solidFill>
                <a:latin typeface="Segoe UI"/>
                <a:cs typeface="Segoe UI"/>
              </a:rPr>
              <a:t>anticipée</a:t>
            </a:r>
            <a:r>
              <a:rPr kern="0" spc="35" dirty="0">
                <a:solidFill>
                  <a:sysClr val="windowText" lastClr="000000"/>
                </a:solidFill>
                <a:latin typeface="Segoe UI"/>
                <a:cs typeface="Segoe UI"/>
              </a:rPr>
              <a:t> </a:t>
            </a:r>
            <a:r>
              <a:rPr kern="0" dirty="0">
                <a:solidFill>
                  <a:sysClr val="windowText" lastClr="000000"/>
                </a:solidFill>
                <a:latin typeface="Segoe UI"/>
                <a:cs typeface="Segoe UI"/>
              </a:rPr>
              <a:t>de</a:t>
            </a:r>
            <a:r>
              <a:rPr kern="0" spc="45" dirty="0">
                <a:solidFill>
                  <a:sysClr val="windowText" lastClr="000000"/>
                </a:solidFill>
                <a:latin typeface="Segoe UI"/>
                <a:cs typeface="Segoe UI"/>
              </a:rPr>
              <a:t> </a:t>
            </a:r>
            <a:r>
              <a:rPr kern="0" dirty="0">
                <a:solidFill>
                  <a:sysClr val="windowText" lastClr="000000"/>
                </a:solidFill>
                <a:latin typeface="Segoe UI"/>
                <a:cs typeface="Segoe UI"/>
              </a:rPr>
              <a:t>son</a:t>
            </a:r>
            <a:r>
              <a:rPr kern="0" spc="45" dirty="0">
                <a:solidFill>
                  <a:sysClr val="windowText" lastClr="000000"/>
                </a:solidFill>
                <a:latin typeface="Segoe UI"/>
                <a:cs typeface="Segoe UI"/>
              </a:rPr>
              <a:t> </a:t>
            </a:r>
            <a:r>
              <a:rPr kern="0" spc="-10" dirty="0">
                <a:solidFill>
                  <a:sysClr val="windowText" lastClr="000000"/>
                </a:solidFill>
                <a:latin typeface="Segoe UI"/>
                <a:cs typeface="Segoe UI"/>
              </a:rPr>
              <a:t>contrat </a:t>
            </a:r>
            <a:r>
              <a:rPr kern="0" dirty="0">
                <a:solidFill>
                  <a:sysClr val="windowText" lastClr="000000"/>
                </a:solidFill>
                <a:latin typeface="Segoe UI"/>
                <a:cs typeface="Segoe UI"/>
              </a:rPr>
              <a:t>d'assurance</a:t>
            </a:r>
            <a:r>
              <a:rPr kern="0" spc="5" dirty="0">
                <a:solidFill>
                  <a:sysClr val="windowText" lastClr="000000"/>
                </a:solidFill>
                <a:latin typeface="Segoe UI"/>
                <a:cs typeface="Segoe UI"/>
              </a:rPr>
              <a:t> </a:t>
            </a:r>
            <a:r>
              <a:rPr kern="0" dirty="0">
                <a:solidFill>
                  <a:sysClr val="windowText" lastClr="000000"/>
                </a:solidFill>
                <a:latin typeface="Segoe UI"/>
                <a:cs typeface="Segoe UI"/>
              </a:rPr>
              <a:t>automobile.</a:t>
            </a:r>
            <a:r>
              <a:rPr kern="0" spc="15" dirty="0">
                <a:solidFill>
                  <a:sysClr val="windowText" lastClr="000000"/>
                </a:solidFill>
                <a:latin typeface="Segoe UI"/>
                <a:cs typeface="Segoe UI"/>
              </a:rPr>
              <a:t> </a:t>
            </a:r>
            <a:r>
              <a:rPr kern="0" dirty="0">
                <a:solidFill>
                  <a:sysClr val="windowText" lastClr="000000"/>
                </a:solidFill>
                <a:latin typeface="Segoe UI"/>
                <a:cs typeface="Segoe UI"/>
              </a:rPr>
              <a:t>Après</a:t>
            </a:r>
            <a:r>
              <a:rPr kern="0" spc="10" dirty="0">
                <a:solidFill>
                  <a:sysClr val="windowText" lastClr="000000"/>
                </a:solidFill>
                <a:latin typeface="Segoe UI"/>
                <a:cs typeface="Segoe UI"/>
              </a:rPr>
              <a:t> </a:t>
            </a:r>
            <a:r>
              <a:rPr kern="0" dirty="0">
                <a:solidFill>
                  <a:sysClr val="windowText" lastClr="000000"/>
                </a:solidFill>
                <a:latin typeface="Segoe UI"/>
                <a:cs typeface="Segoe UI"/>
              </a:rPr>
              <a:t>une</a:t>
            </a:r>
            <a:r>
              <a:rPr kern="0" spc="5" dirty="0">
                <a:solidFill>
                  <a:sysClr val="windowText" lastClr="000000"/>
                </a:solidFill>
                <a:latin typeface="Segoe UI"/>
                <a:cs typeface="Segoe UI"/>
              </a:rPr>
              <a:t> </a:t>
            </a:r>
            <a:r>
              <a:rPr kern="0" dirty="0">
                <a:solidFill>
                  <a:sysClr val="windowText" lastClr="000000"/>
                </a:solidFill>
                <a:latin typeface="Segoe UI"/>
                <a:cs typeface="Segoe UI"/>
              </a:rPr>
              <a:t>consultation</a:t>
            </a:r>
            <a:r>
              <a:rPr kern="0" spc="15" dirty="0">
                <a:solidFill>
                  <a:sysClr val="windowText" lastClr="000000"/>
                </a:solidFill>
                <a:latin typeface="Segoe UI"/>
                <a:cs typeface="Segoe UI"/>
              </a:rPr>
              <a:t> </a:t>
            </a:r>
            <a:r>
              <a:rPr kern="0" dirty="0">
                <a:solidFill>
                  <a:sysClr val="windowText" lastClr="000000"/>
                </a:solidFill>
                <a:latin typeface="Segoe UI"/>
                <a:cs typeface="Segoe UI"/>
              </a:rPr>
              <a:t>infructueuse,</a:t>
            </a:r>
            <a:r>
              <a:rPr kern="0" spc="10" dirty="0">
                <a:solidFill>
                  <a:sysClr val="windowText" lastClr="000000"/>
                </a:solidFill>
                <a:latin typeface="Segoe UI"/>
                <a:cs typeface="Segoe UI"/>
              </a:rPr>
              <a:t> </a:t>
            </a:r>
            <a:r>
              <a:rPr b="1" kern="0" dirty="0">
                <a:solidFill>
                  <a:sysClr val="windowText" lastClr="000000"/>
                </a:solidFill>
                <a:latin typeface="Segoe UI"/>
                <a:cs typeface="Segoe UI"/>
              </a:rPr>
              <a:t>l'établissement</a:t>
            </a:r>
            <a:r>
              <a:rPr b="1" kern="0" spc="-5" dirty="0">
                <a:solidFill>
                  <a:sysClr val="windowText" lastClr="000000"/>
                </a:solidFill>
                <a:latin typeface="Segoe UI"/>
                <a:cs typeface="Segoe UI"/>
              </a:rPr>
              <a:t> </a:t>
            </a:r>
            <a:r>
              <a:rPr b="1" kern="0" dirty="0">
                <a:solidFill>
                  <a:sysClr val="windowText" lastClr="000000"/>
                </a:solidFill>
                <a:latin typeface="Segoe UI"/>
                <a:cs typeface="Segoe UI"/>
              </a:rPr>
              <a:t>public a</a:t>
            </a:r>
            <a:r>
              <a:rPr b="1" kern="0" spc="-5" dirty="0">
                <a:solidFill>
                  <a:sysClr val="windowText" lastClr="000000"/>
                </a:solidFill>
                <a:latin typeface="Segoe UI"/>
                <a:cs typeface="Segoe UI"/>
              </a:rPr>
              <a:t> </a:t>
            </a:r>
            <a:r>
              <a:rPr b="1" kern="0" dirty="0">
                <a:solidFill>
                  <a:sysClr val="windowText" lastClr="000000"/>
                </a:solidFill>
                <a:latin typeface="Segoe UI"/>
                <a:cs typeface="Segoe UI"/>
              </a:rPr>
              <a:t>décidé de</a:t>
            </a:r>
            <a:r>
              <a:rPr b="1" kern="0" spc="-10" dirty="0">
                <a:solidFill>
                  <a:sysClr val="windowText" lastClr="000000"/>
                </a:solidFill>
                <a:latin typeface="Segoe UI"/>
                <a:cs typeface="Segoe UI"/>
              </a:rPr>
              <a:t> </a:t>
            </a:r>
            <a:r>
              <a:rPr b="1" kern="0" dirty="0">
                <a:solidFill>
                  <a:sysClr val="windowText" lastClr="000000"/>
                </a:solidFill>
                <a:latin typeface="Segoe UI"/>
                <a:cs typeface="Segoe UI"/>
              </a:rPr>
              <a:t>la</a:t>
            </a:r>
            <a:r>
              <a:rPr b="1" kern="0" spc="-5" dirty="0">
                <a:solidFill>
                  <a:sysClr val="windowText" lastClr="000000"/>
                </a:solidFill>
                <a:latin typeface="Segoe UI"/>
                <a:cs typeface="Segoe UI"/>
              </a:rPr>
              <a:t> </a:t>
            </a:r>
            <a:r>
              <a:rPr b="1" kern="0" spc="-10" dirty="0">
                <a:solidFill>
                  <a:sysClr val="windowText" lastClr="000000"/>
                </a:solidFill>
                <a:latin typeface="Segoe UI"/>
                <a:cs typeface="Segoe UI"/>
              </a:rPr>
              <a:t>prolongation </a:t>
            </a:r>
            <a:r>
              <a:rPr b="1" kern="0" dirty="0">
                <a:solidFill>
                  <a:sysClr val="windowText" lastClr="000000"/>
                </a:solidFill>
                <a:latin typeface="Segoe UI"/>
                <a:cs typeface="Segoe UI"/>
              </a:rPr>
              <a:t>du</a:t>
            </a:r>
            <a:r>
              <a:rPr b="1" kern="0" spc="-15" dirty="0">
                <a:solidFill>
                  <a:sysClr val="windowText" lastClr="000000"/>
                </a:solidFill>
                <a:latin typeface="Segoe UI"/>
                <a:cs typeface="Segoe UI"/>
              </a:rPr>
              <a:t> </a:t>
            </a:r>
            <a:r>
              <a:rPr b="1" kern="0" dirty="0">
                <a:solidFill>
                  <a:sysClr val="windowText" lastClr="000000"/>
                </a:solidFill>
                <a:latin typeface="Segoe UI"/>
                <a:cs typeface="Segoe UI"/>
              </a:rPr>
              <a:t>contrat</a:t>
            </a:r>
            <a:r>
              <a:rPr b="1" kern="0" spc="-30" dirty="0">
                <a:solidFill>
                  <a:sysClr val="windowText" lastClr="000000"/>
                </a:solidFill>
                <a:latin typeface="Segoe UI"/>
                <a:cs typeface="Segoe UI"/>
              </a:rPr>
              <a:t> </a:t>
            </a:r>
            <a:r>
              <a:rPr b="1" kern="0" dirty="0">
                <a:solidFill>
                  <a:sysClr val="windowText" lastClr="000000"/>
                </a:solidFill>
                <a:latin typeface="Segoe UI"/>
                <a:cs typeface="Segoe UI"/>
              </a:rPr>
              <a:t>et</a:t>
            </a:r>
            <a:r>
              <a:rPr b="1" kern="0" spc="-10" dirty="0">
                <a:solidFill>
                  <a:sysClr val="windowText" lastClr="000000"/>
                </a:solidFill>
                <a:latin typeface="Segoe UI"/>
                <a:cs typeface="Segoe UI"/>
              </a:rPr>
              <a:t> </a:t>
            </a:r>
            <a:r>
              <a:rPr b="1" kern="0" dirty="0">
                <a:solidFill>
                  <a:sysClr val="windowText" lastClr="000000"/>
                </a:solidFill>
                <a:latin typeface="Segoe UI"/>
                <a:cs typeface="Segoe UI"/>
              </a:rPr>
              <a:t>demandé</a:t>
            </a:r>
            <a:r>
              <a:rPr b="1" kern="0" spc="-10" dirty="0">
                <a:solidFill>
                  <a:sysClr val="windowText" lastClr="000000"/>
                </a:solidFill>
                <a:latin typeface="Segoe UI"/>
                <a:cs typeface="Segoe UI"/>
              </a:rPr>
              <a:t> </a:t>
            </a:r>
            <a:r>
              <a:rPr b="1" kern="0" dirty="0">
                <a:solidFill>
                  <a:sysClr val="windowText" lastClr="000000"/>
                </a:solidFill>
                <a:latin typeface="Segoe UI"/>
                <a:cs typeface="Segoe UI"/>
              </a:rPr>
              <a:t>au</a:t>
            </a:r>
            <a:r>
              <a:rPr b="1" kern="0" spc="-15" dirty="0">
                <a:solidFill>
                  <a:sysClr val="windowText" lastClr="000000"/>
                </a:solidFill>
                <a:latin typeface="Segoe UI"/>
                <a:cs typeface="Segoe UI"/>
              </a:rPr>
              <a:t> </a:t>
            </a:r>
            <a:r>
              <a:rPr b="1" kern="0" dirty="0">
                <a:solidFill>
                  <a:sysClr val="windowText" lastClr="000000"/>
                </a:solidFill>
                <a:latin typeface="Segoe UI"/>
                <a:cs typeface="Segoe UI"/>
              </a:rPr>
              <a:t>juge</a:t>
            </a:r>
            <a:r>
              <a:rPr b="1" kern="0" spc="-15" dirty="0">
                <a:solidFill>
                  <a:sysClr val="windowText" lastClr="000000"/>
                </a:solidFill>
                <a:latin typeface="Segoe UI"/>
                <a:cs typeface="Segoe UI"/>
              </a:rPr>
              <a:t> </a:t>
            </a:r>
            <a:r>
              <a:rPr b="1" kern="0" dirty="0">
                <a:solidFill>
                  <a:sysClr val="windowText" lastClr="000000"/>
                </a:solidFill>
                <a:latin typeface="Segoe UI"/>
                <a:cs typeface="Segoe UI"/>
              </a:rPr>
              <a:t>de</a:t>
            </a:r>
            <a:r>
              <a:rPr b="1" kern="0" spc="-15" dirty="0">
                <a:solidFill>
                  <a:sysClr val="windowText" lastClr="000000"/>
                </a:solidFill>
                <a:latin typeface="Segoe UI"/>
                <a:cs typeface="Segoe UI"/>
              </a:rPr>
              <a:t> </a:t>
            </a:r>
            <a:r>
              <a:rPr b="1" kern="0" dirty="0">
                <a:solidFill>
                  <a:sysClr val="windowText" lastClr="000000"/>
                </a:solidFill>
                <a:latin typeface="Segoe UI"/>
                <a:cs typeface="Segoe UI"/>
              </a:rPr>
              <a:t>prescrire</a:t>
            </a:r>
            <a:r>
              <a:rPr b="1" kern="0" spc="-30" dirty="0">
                <a:solidFill>
                  <a:sysClr val="windowText" lastClr="000000"/>
                </a:solidFill>
                <a:latin typeface="Segoe UI"/>
                <a:cs typeface="Segoe UI"/>
              </a:rPr>
              <a:t> </a:t>
            </a:r>
            <a:r>
              <a:rPr b="1" kern="0" dirty="0">
                <a:solidFill>
                  <a:sysClr val="windowText" lastClr="000000"/>
                </a:solidFill>
                <a:latin typeface="Segoe UI"/>
                <a:cs typeface="Segoe UI"/>
              </a:rPr>
              <a:t>cette</a:t>
            </a:r>
            <a:r>
              <a:rPr b="1" kern="0" spc="5" dirty="0">
                <a:solidFill>
                  <a:sysClr val="windowText" lastClr="000000"/>
                </a:solidFill>
                <a:latin typeface="Segoe UI"/>
                <a:cs typeface="Segoe UI"/>
              </a:rPr>
              <a:t> </a:t>
            </a:r>
            <a:r>
              <a:rPr b="1" kern="0" spc="-10" dirty="0">
                <a:solidFill>
                  <a:sysClr val="windowText" lastClr="000000"/>
                </a:solidFill>
                <a:latin typeface="Segoe UI"/>
                <a:cs typeface="Segoe UI"/>
              </a:rPr>
              <a:t>prolongation</a:t>
            </a:r>
            <a:r>
              <a:rPr kern="0" spc="-10" dirty="0">
                <a:solidFill>
                  <a:sysClr val="windowText" lastClr="000000"/>
                </a:solidFill>
                <a:latin typeface="Segoe UI"/>
                <a:cs typeface="Segoe UI"/>
              </a:rPr>
              <a:t>.</a:t>
            </a:r>
            <a:endParaRPr kern="0" dirty="0">
              <a:solidFill>
                <a:sysClr val="windowText" lastClr="000000"/>
              </a:solidFill>
              <a:latin typeface="Segoe UI"/>
              <a:cs typeface="Segoe UI"/>
            </a:endParaRPr>
          </a:p>
          <a:p>
            <a:pPr marL="12700" algn="just" fontAlgn="auto">
              <a:spcBef>
                <a:spcPts val="600"/>
              </a:spcBef>
              <a:spcAft>
                <a:spcPts val="0"/>
              </a:spcAft>
            </a:pPr>
            <a:r>
              <a:rPr kern="0" dirty="0">
                <a:solidFill>
                  <a:sysClr val="windowText" lastClr="000000"/>
                </a:solidFill>
                <a:latin typeface="Segoe UI"/>
                <a:cs typeface="Segoe UI"/>
              </a:rPr>
              <a:t>Le</a:t>
            </a:r>
            <a:r>
              <a:rPr kern="0" spc="240" dirty="0">
                <a:solidFill>
                  <a:sysClr val="windowText" lastClr="000000"/>
                </a:solidFill>
                <a:latin typeface="Segoe UI"/>
                <a:cs typeface="Segoe UI"/>
              </a:rPr>
              <a:t> </a:t>
            </a:r>
            <a:r>
              <a:rPr kern="0" dirty="0">
                <a:solidFill>
                  <a:sysClr val="windowText" lastClr="000000"/>
                </a:solidFill>
                <a:latin typeface="Segoe UI"/>
                <a:cs typeface="Segoe UI"/>
              </a:rPr>
              <a:t>tribunal</a:t>
            </a:r>
            <a:r>
              <a:rPr kern="0" spc="240" dirty="0">
                <a:solidFill>
                  <a:sysClr val="windowText" lastClr="000000"/>
                </a:solidFill>
                <a:latin typeface="Segoe UI"/>
                <a:cs typeface="Segoe UI"/>
              </a:rPr>
              <a:t> </a:t>
            </a:r>
            <a:r>
              <a:rPr kern="0" dirty="0">
                <a:solidFill>
                  <a:sysClr val="windowText" lastClr="000000"/>
                </a:solidFill>
                <a:latin typeface="Segoe UI"/>
                <a:cs typeface="Segoe UI"/>
              </a:rPr>
              <a:t>a</a:t>
            </a:r>
            <a:r>
              <a:rPr kern="0" spc="235" dirty="0">
                <a:solidFill>
                  <a:sysClr val="windowText" lastClr="000000"/>
                </a:solidFill>
                <a:latin typeface="Segoe UI"/>
                <a:cs typeface="Segoe UI"/>
              </a:rPr>
              <a:t> </a:t>
            </a:r>
            <a:r>
              <a:rPr kern="0" dirty="0">
                <a:solidFill>
                  <a:sysClr val="windowText" lastClr="000000"/>
                </a:solidFill>
                <a:latin typeface="Segoe UI"/>
                <a:cs typeface="Segoe UI"/>
              </a:rPr>
              <a:t>souligné</a:t>
            </a:r>
            <a:r>
              <a:rPr kern="0" spc="245" dirty="0">
                <a:solidFill>
                  <a:sysClr val="windowText" lastClr="000000"/>
                </a:solidFill>
                <a:latin typeface="Segoe UI"/>
                <a:cs typeface="Segoe UI"/>
              </a:rPr>
              <a:t> </a:t>
            </a:r>
            <a:r>
              <a:rPr kern="0" dirty="0">
                <a:solidFill>
                  <a:sysClr val="windowText" lastClr="000000"/>
                </a:solidFill>
                <a:latin typeface="Segoe UI"/>
                <a:cs typeface="Segoe UI"/>
              </a:rPr>
              <a:t>la</a:t>
            </a:r>
            <a:r>
              <a:rPr kern="0" spc="240" dirty="0">
                <a:solidFill>
                  <a:sysClr val="windowText" lastClr="000000"/>
                </a:solidFill>
                <a:latin typeface="Segoe UI"/>
                <a:cs typeface="Segoe UI"/>
              </a:rPr>
              <a:t> </a:t>
            </a:r>
            <a:r>
              <a:rPr kern="0" dirty="0">
                <a:solidFill>
                  <a:sysClr val="windowText" lastClr="000000"/>
                </a:solidFill>
                <a:latin typeface="Segoe UI"/>
                <a:cs typeface="Segoe UI"/>
              </a:rPr>
              <a:t>nécessité</a:t>
            </a:r>
            <a:r>
              <a:rPr kern="0" spc="240" dirty="0">
                <a:solidFill>
                  <a:sysClr val="windowText" lastClr="000000"/>
                </a:solidFill>
                <a:latin typeface="Segoe UI"/>
                <a:cs typeface="Segoe UI"/>
              </a:rPr>
              <a:t> </a:t>
            </a:r>
            <a:r>
              <a:rPr kern="0" dirty="0">
                <a:solidFill>
                  <a:sysClr val="windowText" lastClr="000000"/>
                </a:solidFill>
                <a:latin typeface="Segoe UI"/>
                <a:cs typeface="Segoe UI"/>
              </a:rPr>
              <a:t>d'un</a:t>
            </a:r>
            <a:r>
              <a:rPr kern="0" spc="235" dirty="0">
                <a:solidFill>
                  <a:sysClr val="windowText" lastClr="000000"/>
                </a:solidFill>
                <a:latin typeface="Segoe UI"/>
                <a:cs typeface="Segoe UI"/>
              </a:rPr>
              <a:t> </a:t>
            </a:r>
            <a:r>
              <a:rPr b="1" kern="0" dirty="0">
                <a:solidFill>
                  <a:sysClr val="windowText" lastClr="000000"/>
                </a:solidFill>
                <a:latin typeface="Segoe UI"/>
                <a:cs typeface="Segoe UI"/>
              </a:rPr>
              <a:t>refus</a:t>
            </a:r>
            <a:r>
              <a:rPr b="1" kern="0" spc="229" dirty="0">
                <a:solidFill>
                  <a:sysClr val="windowText" lastClr="000000"/>
                </a:solidFill>
                <a:latin typeface="Segoe UI"/>
                <a:cs typeface="Segoe UI"/>
              </a:rPr>
              <a:t> </a:t>
            </a:r>
            <a:r>
              <a:rPr b="1" kern="0" dirty="0">
                <a:solidFill>
                  <a:sysClr val="windowText" lastClr="000000"/>
                </a:solidFill>
                <a:latin typeface="Segoe UI"/>
                <a:cs typeface="Segoe UI"/>
              </a:rPr>
              <a:t>explicite</a:t>
            </a:r>
            <a:r>
              <a:rPr b="1" kern="0" spc="240" dirty="0">
                <a:solidFill>
                  <a:sysClr val="windowText" lastClr="000000"/>
                </a:solidFill>
                <a:latin typeface="Segoe UI"/>
                <a:cs typeface="Segoe UI"/>
              </a:rPr>
              <a:t> </a:t>
            </a:r>
            <a:r>
              <a:rPr b="1" kern="0" dirty="0">
                <a:solidFill>
                  <a:sysClr val="windowText" lastClr="000000"/>
                </a:solidFill>
                <a:latin typeface="Segoe UI"/>
                <a:cs typeface="Segoe UI"/>
              </a:rPr>
              <a:t>de</a:t>
            </a:r>
            <a:r>
              <a:rPr b="1" kern="0" spc="235" dirty="0">
                <a:solidFill>
                  <a:sysClr val="windowText" lastClr="000000"/>
                </a:solidFill>
                <a:latin typeface="Segoe UI"/>
                <a:cs typeface="Segoe UI"/>
              </a:rPr>
              <a:t> </a:t>
            </a:r>
            <a:r>
              <a:rPr b="1" kern="0" dirty="0">
                <a:solidFill>
                  <a:sysClr val="windowText" lastClr="000000"/>
                </a:solidFill>
                <a:latin typeface="Segoe UI"/>
                <a:cs typeface="Segoe UI"/>
              </a:rPr>
              <a:t>l'assureur</a:t>
            </a:r>
            <a:r>
              <a:rPr b="1" kern="0" spc="245" dirty="0">
                <a:solidFill>
                  <a:sysClr val="windowText" lastClr="000000"/>
                </a:solidFill>
                <a:latin typeface="Segoe UI"/>
                <a:cs typeface="Segoe UI"/>
              </a:rPr>
              <a:t> </a:t>
            </a:r>
            <a:r>
              <a:rPr b="1" kern="0" dirty="0">
                <a:solidFill>
                  <a:sysClr val="windowText" lastClr="000000"/>
                </a:solidFill>
                <a:latin typeface="Segoe UI"/>
                <a:cs typeface="Segoe UI"/>
              </a:rPr>
              <a:t>pour</a:t>
            </a:r>
            <a:r>
              <a:rPr b="1" kern="0" spc="245" dirty="0">
                <a:solidFill>
                  <a:sysClr val="windowText" lastClr="000000"/>
                </a:solidFill>
                <a:latin typeface="Segoe UI"/>
                <a:cs typeface="Segoe UI"/>
              </a:rPr>
              <a:t> </a:t>
            </a:r>
            <a:r>
              <a:rPr b="1" kern="0" dirty="0">
                <a:solidFill>
                  <a:sysClr val="windowText" lastClr="000000"/>
                </a:solidFill>
                <a:latin typeface="Segoe UI"/>
                <a:cs typeface="Segoe UI"/>
              </a:rPr>
              <a:t>justifier</a:t>
            </a:r>
            <a:r>
              <a:rPr b="1" kern="0" spc="240" dirty="0">
                <a:solidFill>
                  <a:sysClr val="windowText" lastClr="000000"/>
                </a:solidFill>
                <a:latin typeface="Segoe UI"/>
                <a:cs typeface="Segoe UI"/>
              </a:rPr>
              <a:t> </a:t>
            </a:r>
            <a:r>
              <a:rPr b="1" kern="0" dirty="0">
                <a:solidFill>
                  <a:sysClr val="windowText" lastClr="000000"/>
                </a:solidFill>
                <a:latin typeface="Segoe UI"/>
                <a:cs typeface="Segoe UI"/>
              </a:rPr>
              <a:t>l'intervention</a:t>
            </a:r>
            <a:r>
              <a:rPr b="1" kern="0" spc="240" dirty="0">
                <a:solidFill>
                  <a:sysClr val="windowText" lastClr="000000"/>
                </a:solidFill>
                <a:latin typeface="Segoe UI"/>
                <a:cs typeface="Segoe UI"/>
              </a:rPr>
              <a:t> </a:t>
            </a:r>
            <a:r>
              <a:rPr b="1" kern="0" dirty="0">
                <a:solidFill>
                  <a:sysClr val="windowText" lastClr="000000"/>
                </a:solidFill>
                <a:latin typeface="Segoe UI"/>
                <a:cs typeface="Segoe UI"/>
              </a:rPr>
              <a:t>du</a:t>
            </a:r>
            <a:r>
              <a:rPr b="1" kern="0" spc="240" dirty="0">
                <a:solidFill>
                  <a:sysClr val="windowText" lastClr="000000"/>
                </a:solidFill>
                <a:latin typeface="Segoe UI"/>
                <a:cs typeface="Segoe UI"/>
              </a:rPr>
              <a:t> </a:t>
            </a:r>
            <a:r>
              <a:rPr b="1" kern="0" dirty="0">
                <a:solidFill>
                  <a:sysClr val="windowText" lastClr="000000"/>
                </a:solidFill>
                <a:latin typeface="Segoe UI"/>
                <a:cs typeface="Segoe UI"/>
              </a:rPr>
              <a:t>juge</a:t>
            </a:r>
            <a:r>
              <a:rPr kern="0" dirty="0">
                <a:solidFill>
                  <a:sysClr val="windowText" lastClr="000000"/>
                </a:solidFill>
                <a:latin typeface="Segoe UI"/>
                <a:cs typeface="Segoe UI"/>
              </a:rPr>
              <a:t>.</a:t>
            </a:r>
            <a:r>
              <a:rPr kern="0" spc="240" dirty="0">
                <a:solidFill>
                  <a:sysClr val="windowText" lastClr="000000"/>
                </a:solidFill>
                <a:latin typeface="Segoe UI"/>
                <a:cs typeface="Segoe UI"/>
              </a:rPr>
              <a:t> </a:t>
            </a:r>
            <a:r>
              <a:rPr kern="0" spc="-25" dirty="0">
                <a:solidFill>
                  <a:sysClr val="windowText" lastClr="000000"/>
                </a:solidFill>
                <a:latin typeface="Segoe UI"/>
                <a:cs typeface="Segoe UI"/>
              </a:rPr>
              <a:t>En</a:t>
            </a:r>
            <a:endParaRPr kern="0" dirty="0">
              <a:solidFill>
                <a:sysClr val="windowText" lastClr="000000"/>
              </a:solidFill>
              <a:latin typeface="Segoe UI"/>
              <a:cs typeface="Segoe UI"/>
            </a:endParaRPr>
          </a:p>
          <a:p>
            <a:pPr marL="12700" algn="just" fontAlgn="auto">
              <a:spcBef>
                <a:spcPts val="0"/>
              </a:spcBef>
              <a:spcAft>
                <a:spcPts val="0"/>
              </a:spcAft>
            </a:pPr>
            <a:r>
              <a:rPr kern="0" dirty="0">
                <a:solidFill>
                  <a:sysClr val="windowText" lastClr="000000"/>
                </a:solidFill>
                <a:latin typeface="Segoe UI"/>
                <a:cs typeface="Segoe UI"/>
              </a:rPr>
              <a:t>l'absence</a:t>
            </a:r>
            <a:r>
              <a:rPr kern="0" spc="-30" dirty="0">
                <a:solidFill>
                  <a:sysClr val="windowText" lastClr="000000"/>
                </a:solidFill>
                <a:latin typeface="Segoe UI"/>
                <a:cs typeface="Segoe UI"/>
              </a:rPr>
              <a:t> </a:t>
            </a:r>
            <a:r>
              <a:rPr kern="0" dirty="0">
                <a:solidFill>
                  <a:sysClr val="windowText" lastClr="000000"/>
                </a:solidFill>
                <a:latin typeface="Segoe UI"/>
                <a:cs typeface="Segoe UI"/>
              </a:rPr>
              <a:t>d'opposition</a:t>
            </a:r>
            <a:r>
              <a:rPr kern="0" spc="-30" dirty="0">
                <a:solidFill>
                  <a:sysClr val="windowText" lastClr="000000"/>
                </a:solidFill>
                <a:latin typeface="Segoe UI"/>
                <a:cs typeface="Segoe UI"/>
              </a:rPr>
              <a:t> </a:t>
            </a:r>
            <a:r>
              <a:rPr kern="0" dirty="0">
                <a:solidFill>
                  <a:sysClr val="windowText" lastClr="000000"/>
                </a:solidFill>
                <a:latin typeface="Segoe UI"/>
                <a:cs typeface="Segoe UI"/>
              </a:rPr>
              <a:t>formelle</a:t>
            </a:r>
            <a:r>
              <a:rPr kern="0" spc="-35" dirty="0">
                <a:solidFill>
                  <a:sysClr val="windowText" lastClr="000000"/>
                </a:solidFill>
                <a:latin typeface="Segoe UI"/>
                <a:cs typeface="Segoe UI"/>
              </a:rPr>
              <a:t> </a:t>
            </a:r>
            <a:r>
              <a:rPr kern="0" dirty="0">
                <a:solidFill>
                  <a:sysClr val="windowText" lastClr="000000"/>
                </a:solidFill>
                <a:latin typeface="Segoe UI"/>
                <a:cs typeface="Segoe UI"/>
              </a:rPr>
              <a:t>de</a:t>
            </a:r>
            <a:r>
              <a:rPr kern="0" spc="-40" dirty="0">
                <a:solidFill>
                  <a:sysClr val="windowText" lastClr="000000"/>
                </a:solidFill>
                <a:latin typeface="Segoe UI"/>
                <a:cs typeface="Segoe UI"/>
              </a:rPr>
              <a:t> </a:t>
            </a:r>
            <a:r>
              <a:rPr kern="0" dirty="0">
                <a:solidFill>
                  <a:sysClr val="windowText" lastClr="000000"/>
                </a:solidFill>
                <a:latin typeface="Segoe UI"/>
                <a:cs typeface="Segoe UI"/>
              </a:rPr>
              <a:t>l'assureur</a:t>
            </a:r>
            <a:r>
              <a:rPr kern="0" spc="-40" dirty="0">
                <a:solidFill>
                  <a:sysClr val="windowText" lastClr="000000"/>
                </a:solidFill>
                <a:latin typeface="Segoe UI"/>
                <a:cs typeface="Segoe UI"/>
              </a:rPr>
              <a:t> </a:t>
            </a:r>
            <a:r>
              <a:rPr kern="0" dirty="0">
                <a:solidFill>
                  <a:sysClr val="windowText" lastClr="000000"/>
                </a:solidFill>
                <a:latin typeface="Segoe UI"/>
                <a:cs typeface="Segoe UI"/>
              </a:rPr>
              <a:t>à</a:t>
            </a:r>
            <a:r>
              <a:rPr kern="0" spc="-35" dirty="0">
                <a:solidFill>
                  <a:sysClr val="windowText" lastClr="000000"/>
                </a:solidFill>
                <a:latin typeface="Segoe UI"/>
                <a:cs typeface="Segoe UI"/>
              </a:rPr>
              <a:t> </a:t>
            </a:r>
            <a:r>
              <a:rPr kern="0" dirty="0">
                <a:solidFill>
                  <a:sysClr val="windowText" lastClr="000000"/>
                </a:solidFill>
                <a:latin typeface="Segoe UI"/>
                <a:cs typeface="Segoe UI"/>
              </a:rPr>
              <a:t>la</a:t>
            </a:r>
            <a:r>
              <a:rPr kern="0" spc="-40" dirty="0">
                <a:solidFill>
                  <a:sysClr val="windowText" lastClr="000000"/>
                </a:solidFill>
                <a:latin typeface="Segoe UI"/>
                <a:cs typeface="Segoe UI"/>
              </a:rPr>
              <a:t> </a:t>
            </a:r>
            <a:r>
              <a:rPr kern="0" dirty="0">
                <a:solidFill>
                  <a:sysClr val="windowText" lastClr="000000"/>
                </a:solidFill>
                <a:latin typeface="Segoe UI"/>
                <a:cs typeface="Segoe UI"/>
              </a:rPr>
              <a:t>prolongation,</a:t>
            </a:r>
            <a:r>
              <a:rPr kern="0" spc="-50" dirty="0">
                <a:solidFill>
                  <a:sysClr val="windowText" lastClr="000000"/>
                </a:solidFill>
                <a:latin typeface="Segoe UI"/>
                <a:cs typeface="Segoe UI"/>
              </a:rPr>
              <a:t> </a:t>
            </a:r>
            <a:r>
              <a:rPr kern="0" dirty="0">
                <a:solidFill>
                  <a:sysClr val="windowText" lastClr="000000"/>
                </a:solidFill>
                <a:latin typeface="Segoe UI"/>
                <a:cs typeface="Segoe UI"/>
              </a:rPr>
              <a:t>le</a:t>
            </a:r>
            <a:r>
              <a:rPr kern="0" spc="-40" dirty="0">
                <a:solidFill>
                  <a:sysClr val="windowText" lastClr="000000"/>
                </a:solidFill>
                <a:latin typeface="Segoe UI"/>
                <a:cs typeface="Segoe UI"/>
              </a:rPr>
              <a:t> </a:t>
            </a:r>
            <a:r>
              <a:rPr kern="0" dirty="0">
                <a:solidFill>
                  <a:sysClr val="windowText" lastClr="000000"/>
                </a:solidFill>
                <a:latin typeface="Segoe UI"/>
                <a:cs typeface="Segoe UI"/>
              </a:rPr>
              <a:t>tribunal</a:t>
            </a:r>
            <a:r>
              <a:rPr kern="0" spc="-30" dirty="0">
                <a:solidFill>
                  <a:sysClr val="windowText" lastClr="000000"/>
                </a:solidFill>
                <a:latin typeface="Segoe UI"/>
                <a:cs typeface="Segoe UI"/>
              </a:rPr>
              <a:t> </a:t>
            </a:r>
            <a:r>
              <a:rPr kern="0" dirty="0">
                <a:solidFill>
                  <a:sysClr val="windowText" lastClr="000000"/>
                </a:solidFill>
                <a:latin typeface="Segoe UI"/>
                <a:cs typeface="Segoe UI"/>
              </a:rPr>
              <a:t>a</a:t>
            </a:r>
            <a:r>
              <a:rPr kern="0" spc="-35" dirty="0">
                <a:solidFill>
                  <a:sysClr val="windowText" lastClr="000000"/>
                </a:solidFill>
                <a:latin typeface="Segoe UI"/>
                <a:cs typeface="Segoe UI"/>
              </a:rPr>
              <a:t> </a:t>
            </a:r>
            <a:r>
              <a:rPr kern="0" dirty="0" err="1">
                <a:solidFill>
                  <a:sysClr val="windowText" lastClr="000000"/>
                </a:solidFill>
                <a:latin typeface="Segoe UI"/>
                <a:cs typeface="Segoe UI"/>
              </a:rPr>
              <a:t>jugé</a:t>
            </a:r>
            <a:r>
              <a:rPr kern="0" spc="-35" dirty="0">
                <a:solidFill>
                  <a:sysClr val="windowText" lastClr="000000"/>
                </a:solidFill>
                <a:latin typeface="Segoe UI"/>
                <a:cs typeface="Segoe UI"/>
              </a:rPr>
              <a:t> </a:t>
            </a:r>
            <a:r>
              <a:rPr lang="fr-FR" kern="0" spc="-35" dirty="0">
                <a:solidFill>
                  <a:sysClr val="windowText" lastClr="000000"/>
                </a:solidFill>
                <a:latin typeface="Segoe UI"/>
                <a:cs typeface="Segoe UI"/>
              </a:rPr>
              <a:t>que la demande faite au juge était « dépourvue d’utilité » (le recours était un référé « mesures utiles »).</a:t>
            </a:r>
            <a:endParaRPr kern="0" dirty="0">
              <a:solidFill>
                <a:sysClr val="windowText" lastClr="000000"/>
              </a:solidFill>
              <a:latin typeface="Segoe UI"/>
              <a:cs typeface="Segoe UI"/>
            </a:endParaRPr>
          </a:p>
        </p:txBody>
      </p:sp>
    </p:spTree>
    <p:extLst>
      <p:ext uri="{BB962C8B-B14F-4D97-AF65-F5344CB8AC3E}">
        <p14:creationId xmlns:p14="http://schemas.microsoft.com/office/powerpoint/2010/main" val="41635975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145539-4063-7A99-BDAC-0355BF73C677}"/>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0FCF759F-5B10-E3AE-0764-897AD9C978E9}"/>
              </a:ext>
            </a:extLst>
          </p:cNvPr>
          <p:cNvSpPr/>
          <p:nvPr/>
        </p:nvSpPr>
        <p:spPr bwMode="auto">
          <a:xfrm>
            <a:off x="0" y="-33459"/>
            <a:ext cx="9911255" cy="708116"/>
          </a:xfrm>
          <a:prstGeom prst="rect">
            <a:avLst/>
          </a:prstGeom>
          <a:solidFill>
            <a:srgbClr val="FFCC00"/>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lang="fr-FR" sz="2000" b="1" dirty="0">
                <a:solidFill>
                  <a:srgbClr val="FFFFFF"/>
                </a:solidFill>
                <a:latin typeface="Century Gothic" panose="020B0502020202020204" pitchFamily="34" charset="0"/>
              </a:rPr>
              <a:t>Pas de réception, attention à la prescription</a:t>
            </a:r>
          </a:p>
        </p:txBody>
      </p:sp>
      <p:grpSp>
        <p:nvGrpSpPr>
          <p:cNvPr id="5" name="Groupe 4">
            <a:extLst>
              <a:ext uri="{FF2B5EF4-FFF2-40B4-BE49-F238E27FC236}">
                <a16:creationId xmlns:a16="http://schemas.microsoft.com/office/drawing/2014/main" id="{D44601B9-3D70-5B9A-D2DF-4EBB42566B20}"/>
              </a:ext>
            </a:extLst>
          </p:cNvPr>
          <p:cNvGrpSpPr/>
          <p:nvPr/>
        </p:nvGrpSpPr>
        <p:grpSpPr>
          <a:xfrm>
            <a:off x="0" y="6478964"/>
            <a:ext cx="12192000" cy="406420"/>
            <a:chOff x="-1524000" y="1294388"/>
            <a:chExt cx="12192000" cy="406420"/>
          </a:xfrm>
        </p:grpSpPr>
        <p:sp>
          <p:nvSpPr>
            <p:cNvPr id="6" name="Rectangle 5">
              <a:extLst>
                <a:ext uri="{FF2B5EF4-FFF2-40B4-BE49-F238E27FC236}">
                  <a16:creationId xmlns:a16="http://schemas.microsoft.com/office/drawing/2014/main" id="{F4D63C7E-52D8-2F24-A938-DA104C36B4BD}"/>
                </a:ext>
              </a:extLst>
            </p:cNvPr>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 name="Text Box 6">
              <a:extLst>
                <a:ext uri="{FF2B5EF4-FFF2-40B4-BE49-F238E27FC236}">
                  <a16:creationId xmlns:a16="http://schemas.microsoft.com/office/drawing/2014/main" id="{0158393F-A194-2A66-7D5B-7E4FBB02D7CA}"/>
                </a:ext>
              </a:extLst>
            </p:cNvPr>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29</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9" name="Rectangle 8">
            <a:extLst>
              <a:ext uri="{FF2B5EF4-FFF2-40B4-BE49-F238E27FC236}">
                <a16:creationId xmlns:a16="http://schemas.microsoft.com/office/drawing/2014/main" id="{251AC753-BF48-C4A5-6BE9-DBFF2C9B83CE}"/>
              </a:ext>
            </a:extLst>
          </p:cNvPr>
          <p:cNvSpPr/>
          <p:nvPr/>
        </p:nvSpPr>
        <p:spPr bwMode="auto">
          <a:xfrm>
            <a:off x="9911255" y="-16042"/>
            <a:ext cx="2280744"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lang="fr-FR" sz="2800" b="1" dirty="0">
                <a:solidFill>
                  <a:srgbClr val="FFFFFF"/>
                </a:solidFill>
                <a:latin typeface="Century Gothic" panose="020B0502020202020204" pitchFamily="34" charset="0"/>
              </a:rPr>
              <a:t>EXECUTION</a:t>
            </a:r>
            <a:endParaRPr kumimoji="0" lang="fr-FR" sz="14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2" name="object 3">
            <a:extLst>
              <a:ext uri="{FF2B5EF4-FFF2-40B4-BE49-F238E27FC236}">
                <a16:creationId xmlns:a16="http://schemas.microsoft.com/office/drawing/2014/main" id="{9C135092-1AD5-BDEF-5E51-FA91356270D5}"/>
              </a:ext>
            </a:extLst>
          </p:cNvPr>
          <p:cNvSpPr txBox="1"/>
          <p:nvPr/>
        </p:nvSpPr>
        <p:spPr>
          <a:xfrm>
            <a:off x="262229" y="1682241"/>
            <a:ext cx="11668760" cy="3958590"/>
          </a:xfrm>
          <a:prstGeom prst="rect">
            <a:avLst/>
          </a:prstGeom>
        </p:spPr>
        <p:txBody>
          <a:bodyPr vert="horz" wrap="square" lIns="0" tIns="12700" rIns="0" bIns="0" rtlCol="0">
            <a:spAutoFit/>
          </a:bodyPr>
          <a:lstStyle/>
          <a:p>
            <a:pPr marL="12700" algn="just" fontAlgn="auto">
              <a:spcBef>
                <a:spcPts val="100"/>
              </a:spcBef>
              <a:spcAft>
                <a:spcPts val="0"/>
              </a:spcAft>
            </a:pPr>
            <a:r>
              <a:rPr b="1" kern="0" dirty="0">
                <a:solidFill>
                  <a:srgbClr val="FF9900"/>
                </a:solidFill>
                <a:latin typeface="Segoe UI"/>
                <a:cs typeface="Segoe UI"/>
              </a:rPr>
              <a:t>Conseil</a:t>
            </a:r>
            <a:r>
              <a:rPr b="1" kern="0" spc="-40" dirty="0">
                <a:solidFill>
                  <a:srgbClr val="FF9900"/>
                </a:solidFill>
                <a:latin typeface="Segoe UI"/>
                <a:cs typeface="Segoe UI"/>
              </a:rPr>
              <a:t> </a:t>
            </a:r>
            <a:r>
              <a:rPr b="1" kern="0" dirty="0">
                <a:solidFill>
                  <a:srgbClr val="FF9900"/>
                </a:solidFill>
                <a:latin typeface="Segoe UI"/>
                <a:cs typeface="Segoe UI"/>
              </a:rPr>
              <a:t>d'État,</a:t>
            </a:r>
            <a:r>
              <a:rPr b="1" kern="0" spc="-35" dirty="0">
                <a:solidFill>
                  <a:srgbClr val="FF9900"/>
                </a:solidFill>
                <a:latin typeface="Segoe UI"/>
                <a:cs typeface="Segoe UI"/>
              </a:rPr>
              <a:t> </a:t>
            </a:r>
            <a:r>
              <a:rPr b="1" kern="0" dirty="0">
                <a:solidFill>
                  <a:srgbClr val="FF9900"/>
                </a:solidFill>
                <a:latin typeface="Segoe UI"/>
                <a:cs typeface="Segoe UI"/>
              </a:rPr>
              <a:t>30</a:t>
            </a:r>
            <a:r>
              <a:rPr b="1" kern="0" spc="-30" dirty="0">
                <a:solidFill>
                  <a:srgbClr val="FF9900"/>
                </a:solidFill>
                <a:latin typeface="Segoe UI"/>
                <a:cs typeface="Segoe UI"/>
              </a:rPr>
              <a:t> </a:t>
            </a:r>
            <a:r>
              <a:rPr b="1" kern="0" dirty="0">
                <a:solidFill>
                  <a:srgbClr val="FF9900"/>
                </a:solidFill>
                <a:latin typeface="Segoe UI"/>
                <a:cs typeface="Segoe UI"/>
              </a:rPr>
              <a:t>décembre</a:t>
            </a:r>
            <a:r>
              <a:rPr b="1" kern="0" spc="-40" dirty="0">
                <a:solidFill>
                  <a:srgbClr val="FF9900"/>
                </a:solidFill>
                <a:latin typeface="Segoe UI"/>
                <a:cs typeface="Segoe UI"/>
              </a:rPr>
              <a:t> </a:t>
            </a:r>
            <a:r>
              <a:rPr b="1" kern="0" dirty="0">
                <a:solidFill>
                  <a:srgbClr val="FF9900"/>
                </a:solidFill>
                <a:latin typeface="Segoe UI"/>
                <a:cs typeface="Segoe UI"/>
              </a:rPr>
              <a:t>2024, n°491818,</a:t>
            </a:r>
            <a:r>
              <a:rPr b="1" kern="0" spc="5" dirty="0">
                <a:solidFill>
                  <a:srgbClr val="FF9900"/>
                </a:solidFill>
                <a:latin typeface="Segoe UI"/>
                <a:cs typeface="Segoe UI"/>
              </a:rPr>
              <a:t> </a:t>
            </a:r>
            <a:r>
              <a:rPr b="1" kern="0" dirty="0">
                <a:solidFill>
                  <a:srgbClr val="FF9900"/>
                </a:solidFill>
                <a:latin typeface="Segoe UI"/>
                <a:cs typeface="Segoe UI"/>
              </a:rPr>
              <a:t>CA</a:t>
            </a:r>
            <a:r>
              <a:rPr b="1" kern="0" spc="-40" dirty="0">
                <a:solidFill>
                  <a:srgbClr val="FF9900"/>
                </a:solidFill>
                <a:latin typeface="Segoe UI"/>
                <a:cs typeface="Segoe UI"/>
              </a:rPr>
              <a:t> </a:t>
            </a:r>
            <a:r>
              <a:rPr b="1" kern="0" dirty="0">
                <a:solidFill>
                  <a:srgbClr val="FF9900"/>
                </a:solidFill>
                <a:latin typeface="Segoe UI"/>
                <a:cs typeface="Segoe UI"/>
              </a:rPr>
              <a:t>de</a:t>
            </a:r>
            <a:r>
              <a:rPr b="1" kern="0" spc="-25" dirty="0">
                <a:solidFill>
                  <a:srgbClr val="FF9900"/>
                </a:solidFill>
                <a:latin typeface="Segoe UI"/>
                <a:cs typeface="Segoe UI"/>
              </a:rPr>
              <a:t> </a:t>
            </a:r>
            <a:r>
              <a:rPr b="1" kern="0" spc="-10" dirty="0">
                <a:solidFill>
                  <a:srgbClr val="FF9900"/>
                </a:solidFill>
                <a:latin typeface="Segoe UI"/>
                <a:cs typeface="Segoe UI"/>
              </a:rPr>
              <a:t>l'Orne</a:t>
            </a:r>
            <a:endParaRPr kern="0" dirty="0">
              <a:solidFill>
                <a:srgbClr val="FF9900"/>
              </a:solidFill>
              <a:latin typeface="Segoe UI"/>
              <a:cs typeface="Segoe UI"/>
            </a:endParaRPr>
          </a:p>
          <a:p>
            <a:pPr marL="12700" algn="just" fontAlgn="auto">
              <a:spcBef>
                <a:spcPts val="1800"/>
              </a:spcBef>
              <a:spcAft>
                <a:spcPts val="0"/>
              </a:spcAft>
            </a:pPr>
            <a:r>
              <a:rPr b="1" kern="0" dirty="0">
                <a:solidFill>
                  <a:sysClr val="windowText" lastClr="000000"/>
                </a:solidFill>
                <a:latin typeface="Segoe UI"/>
                <a:cs typeface="Segoe UI"/>
              </a:rPr>
              <a:t>En</a:t>
            </a:r>
            <a:r>
              <a:rPr b="1" kern="0" spc="75" dirty="0">
                <a:solidFill>
                  <a:sysClr val="windowText" lastClr="000000"/>
                </a:solidFill>
                <a:latin typeface="Segoe UI"/>
                <a:cs typeface="Segoe UI"/>
              </a:rPr>
              <a:t> </a:t>
            </a:r>
            <a:r>
              <a:rPr b="1" kern="0" dirty="0">
                <a:solidFill>
                  <a:sysClr val="windowText" lastClr="000000"/>
                </a:solidFill>
                <a:latin typeface="Segoe UI"/>
                <a:cs typeface="Segoe UI"/>
              </a:rPr>
              <a:t>l’absence</a:t>
            </a:r>
            <a:r>
              <a:rPr b="1" kern="0" spc="80" dirty="0">
                <a:solidFill>
                  <a:sysClr val="windowText" lastClr="000000"/>
                </a:solidFill>
                <a:latin typeface="Segoe UI"/>
                <a:cs typeface="Segoe UI"/>
              </a:rPr>
              <a:t> </a:t>
            </a:r>
            <a:r>
              <a:rPr b="1" kern="0" dirty="0">
                <a:solidFill>
                  <a:sysClr val="windowText" lastClr="000000"/>
                </a:solidFill>
                <a:latin typeface="Segoe UI"/>
                <a:cs typeface="Segoe UI"/>
              </a:rPr>
              <a:t>de</a:t>
            </a:r>
            <a:r>
              <a:rPr b="1" kern="0" spc="75" dirty="0">
                <a:solidFill>
                  <a:sysClr val="windowText" lastClr="000000"/>
                </a:solidFill>
                <a:latin typeface="Segoe UI"/>
                <a:cs typeface="Segoe UI"/>
              </a:rPr>
              <a:t> </a:t>
            </a:r>
            <a:r>
              <a:rPr b="1" kern="0" dirty="0">
                <a:solidFill>
                  <a:sysClr val="windowText" lastClr="000000"/>
                </a:solidFill>
                <a:latin typeface="Segoe UI"/>
                <a:cs typeface="Segoe UI"/>
              </a:rPr>
              <a:t>réception</a:t>
            </a:r>
            <a:r>
              <a:rPr b="1" kern="0" spc="80" dirty="0">
                <a:solidFill>
                  <a:sysClr val="windowText" lastClr="000000"/>
                </a:solidFill>
                <a:latin typeface="Segoe UI"/>
                <a:cs typeface="Segoe UI"/>
              </a:rPr>
              <a:t> </a:t>
            </a:r>
            <a:r>
              <a:rPr b="1" kern="0" dirty="0">
                <a:solidFill>
                  <a:sysClr val="windowText" lastClr="000000"/>
                </a:solidFill>
                <a:latin typeface="Segoe UI"/>
                <a:cs typeface="Segoe UI"/>
              </a:rPr>
              <a:t>des</a:t>
            </a:r>
            <a:r>
              <a:rPr b="1" kern="0" spc="80" dirty="0">
                <a:solidFill>
                  <a:sysClr val="windowText" lastClr="000000"/>
                </a:solidFill>
                <a:latin typeface="Segoe UI"/>
                <a:cs typeface="Segoe UI"/>
              </a:rPr>
              <a:t> </a:t>
            </a:r>
            <a:r>
              <a:rPr b="1" kern="0" dirty="0">
                <a:solidFill>
                  <a:sysClr val="windowText" lastClr="000000"/>
                </a:solidFill>
                <a:latin typeface="Segoe UI"/>
                <a:cs typeface="Segoe UI"/>
              </a:rPr>
              <a:t>travaux,</a:t>
            </a:r>
            <a:r>
              <a:rPr b="1" kern="0" spc="85" dirty="0">
                <a:solidFill>
                  <a:sysClr val="windowText" lastClr="000000"/>
                </a:solidFill>
                <a:latin typeface="Segoe UI"/>
                <a:cs typeface="Segoe UI"/>
              </a:rPr>
              <a:t> </a:t>
            </a:r>
            <a:r>
              <a:rPr b="1" kern="0" dirty="0">
                <a:solidFill>
                  <a:sysClr val="windowText" lastClr="000000"/>
                </a:solidFill>
                <a:latin typeface="Segoe UI"/>
                <a:cs typeface="Segoe UI"/>
              </a:rPr>
              <a:t>la</a:t>
            </a:r>
            <a:r>
              <a:rPr b="1" kern="0" spc="70" dirty="0">
                <a:solidFill>
                  <a:sysClr val="windowText" lastClr="000000"/>
                </a:solidFill>
                <a:latin typeface="Segoe UI"/>
                <a:cs typeface="Segoe UI"/>
              </a:rPr>
              <a:t> </a:t>
            </a:r>
            <a:r>
              <a:rPr b="1" kern="0" dirty="0">
                <a:solidFill>
                  <a:sysClr val="windowText" lastClr="000000"/>
                </a:solidFill>
                <a:latin typeface="Segoe UI"/>
                <a:cs typeface="Segoe UI"/>
              </a:rPr>
              <a:t>garantie</a:t>
            </a:r>
            <a:r>
              <a:rPr b="1" kern="0" spc="75" dirty="0">
                <a:solidFill>
                  <a:sysClr val="windowText" lastClr="000000"/>
                </a:solidFill>
                <a:latin typeface="Segoe UI"/>
                <a:cs typeface="Segoe UI"/>
              </a:rPr>
              <a:t> </a:t>
            </a:r>
            <a:r>
              <a:rPr b="1" kern="0" dirty="0">
                <a:solidFill>
                  <a:sysClr val="windowText" lastClr="000000"/>
                </a:solidFill>
                <a:latin typeface="Segoe UI"/>
                <a:cs typeface="Segoe UI"/>
              </a:rPr>
              <a:t>décennale</a:t>
            </a:r>
            <a:r>
              <a:rPr b="1" kern="0" spc="75" dirty="0">
                <a:solidFill>
                  <a:sysClr val="windowText" lastClr="000000"/>
                </a:solidFill>
                <a:latin typeface="Segoe UI"/>
                <a:cs typeface="Segoe UI"/>
              </a:rPr>
              <a:t> </a:t>
            </a:r>
            <a:r>
              <a:rPr b="1" kern="0" dirty="0">
                <a:solidFill>
                  <a:sysClr val="windowText" lastClr="000000"/>
                </a:solidFill>
                <a:latin typeface="Segoe UI"/>
                <a:cs typeface="Segoe UI"/>
              </a:rPr>
              <a:t>ne</a:t>
            </a:r>
            <a:r>
              <a:rPr b="1" kern="0" spc="75" dirty="0">
                <a:solidFill>
                  <a:sysClr val="windowText" lastClr="000000"/>
                </a:solidFill>
                <a:latin typeface="Segoe UI"/>
                <a:cs typeface="Segoe UI"/>
              </a:rPr>
              <a:t> </a:t>
            </a:r>
            <a:r>
              <a:rPr b="1" kern="0" dirty="0">
                <a:solidFill>
                  <a:sysClr val="windowText" lastClr="000000"/>
                </a:solidFill>
                <a:latin typeface="Segoe UI"/>
                <a:cs typeface="Segoe UI"/>
              </a:rPr>
              <a:t>peut</a:t>
            </a:r>
            <a:r>
              <a:rPr b="1" kern="0" spc="70" dirty="0">
                <a:solidFill>
                  <a:sysClr val="windowText" lastClr="000000"/>
                </a:solidFill>
                <a:latin typeface="Segoe UI"/>
                <a:cs typeface="Segoe UI"/>
              </a:rPr>
              <a:t> </a:t>
            </a:r>
            <a:r>
              <a:rPr b="1" kern="0" dirty="0">
                <a:solidFill>
                  <a:sysClr val="windowText" lastClr="000000"/>
                </a:solidFill>
                <a:latin typeface="Segoe UI"/>
                <a:cs typeface="Segoe UI"/>
              </a:rPr>
              <a:t>être</a:t>
            </a:r>
            <a:r>
              <a:rPr b="1" kern="0" spc="90" dirty="0">
                <a:solidFill>
                  <a:sysClr val="windowText" lastClr="000000"/>
                </a:solidFill>
                <a:latin typeface="Segoe UI"/>
                <a:cs typeface="Segoe UI"/>
              </a:rPr>
              <a:t> </a:t>
            </a:r>
            <a:r>
              <a:rPr b="1" kern="0" dirty="0">
                <a:solidFill>
                  <a:sysClr val="windowText" lastClr="000000"/>
                </a:solidFill>
                <a:latin typeface="Segoe UI"/>
                <a:cs typeface="Segoe UI"/>
              </a:rPr>
              <a:t>actionnée</a:t>
            </a:r>
            <a:r>
              <a:rPr kern="0" dirty="0">
                <a:solidFill>
                  <a:sysClr val="windowText" lastClr="000000"/>
                </a:solidFill>
                <a:latin typeface="Segoe UI"/>
                <a:cs typeface="Segoe UI"/>
              </a:rPr>
              <a:t>.</a:t>
            </a:r>
            <a:r>
              <a:rPr kern="0" spc="95" dirty="0">
                <a:solidFill>
                  <a:sysClr val="windowText" lastClr="000000"/>
                </a:solidFill>
                <a:latin typeface="Segoe UI"/>
                <a:cs typeface="Segoe UI"/>
              </a:rPr>
              <a:t> </a:t>
            </a:r>
            <a:r>
              <a:rPr kern="0" dirty="0">
                <a:solidFill>
                  <a:sysClr val="windowText" lastClr="000000"/>
                </a:solidFill>
                <a:latin typeface="Segoe UI"/>
                <a:cs typeface="Segoe UI"/>
              </a:rPr>
              <a:t>La</a:t>
            </a:r>
            <a:r>
              <a:rPr kern="0" spc="90" dirty="0">
                <a:solidFill>
                  <a:sysClr val="windowText" lastClr="000000"/>
                </a:solidFill>
                <a:latin typeface="Segoe UI"/>
                <a:cs typeface="Segoe UI"/>
              </a:rPr>
              <a:t> </a:t>
            </a:r>
            <a:r>
              <a:rPr kern="0" dirty="0">
                <a:solidFill>
                  <a:sysClr val="windowText" lastClr="000000"/>
                </a:solidFill>
                <a:latin typeface="Segoe UI"/>
                <a:cs typeface="Segoe UI"/>
              </a:rPr>
              <a:t>prescription</a:t>
            </a:r>
            <a:r>
              <a:rPr kern="0" spc="85" dirty="0">
                <a:solidFill>
                  <a:sysClr val="windowText" lastClr="000000"/>
                </a:solidFill>
                <a:latin typeface="Segoe UI"/>
                <a:cs typeface="Segoe UI"/>
              </a:rPr>
              <a:t> </a:t>
            </a:r>
            <a:r>
              <a:rPr kern="0" dirty="0">
                <a:solidFill>
                  <a:sysClr val="windowText" lastClr="000000"/>
                </a:solidFill>
                <a:latin typeface="Segoe UI"/>
                <a:cs typeface="Segoe UI"/>
              </a:rPr>
              <a:t>civile</a:t>
            </a:r>
            <a:r>
              <a:rPr kern="0" spc="95" dirty="0">
                <a:solidFill>
                  <a:sysClr val="windowText" lastClr="000000"/>
                </a:solidFill>
                <a:latin typeface="Segoe UI"/>
                <a:cs typeface="Segoe UI"/>
              </a:rPr>
              <a:t> </a:t>
            </a:r>
            <a:r>
              <a:rPr kern="0" spc="-25" dirty="0">
                <a:solidFill>
                  <a:sysClr val="windowText" lastClr="000000"/>
                </a:solidFill>
                <a:latin typeface="Segoe UI"/>
                <a:cs typeface="Segoe UI"/>
              </a:rPr>
              <a:t>de</a:t>
            </a:r>
            <a:endParaRPr kern="0" dirty="0">
              <a:solidFill>
                <a:sysClr val="windowText" lastClr="000000"/>
              </a:solidFill>
              <a:latin typeface="Segoe UI"/>
              <a:cs typeface="Segoe UI"/>
            </a:endParaRPr>
          </a:p>
          <a:p>
            <a:pPr marL="12700" algn="just" fontAlgn="auto">
              <a:spcBef>
                <a:spcPts val="0"/>
              </a:spcBef>
              <a:spcAft>
                <a:spcPts val="0"/>
              </a:spcAft>
            </a:pPr>
            <a:r>
              <a:rPr kern="0" dirty="0">
                <a:solidFill>
                  <a:sysClr val="windowText" lastClr="000000"/>
                </a:solidFill>
                <a:latin typeface="Segoe UI"/>
                <a:cs typeface="Segoe UI"/>
              </a:rPr>
              <a:t>droit</a:t>
            </a:r>
            <a:r>
              <a:rPr kern="0" spc="-50" dirty="0">
                <a:solidFill>
                  <a:sysClr val="windowText" lastClr="000000"/>
                </a:solidFill>
                <a:latin typeface="Segoe UI"/>
                <a:cs typeface="Segoe UI"/>
              </a:rPr>
              <a:t> </a:t>
            </a:r>
            <a:r>
              <a:rPr kern="0" dirty="0">
                <a:solidFill>
                  <a:sysClr val="windowText" lastClr="000000"/>
                </a:solidFill>
                <a:latin typeface="Segoe UI"/>
                <a:cs typeface="Segoe UI"/>
              </a:rPr>
              <a:t>commun</a:t>
            </a:r>
            <a:r>
              <a:rPr kern="0" spc="-55" dirty="0">
                <a:solidFill>
                  <a:sysClr val="windowText" lastClr="000000"/>
                </a:solidFill>
                <a:latin typeface="Segoe UI"/>
                <a:cs typeface="Segoe UI"/>
              </a:rPr>
              <a:t> </a:t>
            </a:r>
            <a:r>
              <a:rPr kern="0" dirty="0">
                <a:solidFill>
                  <a:sysClr val="windowText" lastClr="000000"/>
                </a:solidFill>
                <a:latin typeface="Segoe UI"/>
                <a:cs typeface="Segoe UI"/>
              </a:rPr>
              <a:t>de</a:t>
            </a:r>
            <a:r>
              <a:rPr kern="0" spc="-35" dirty="0">
                <a:solidFill>
                  <a:sysClr val="windowText" lastClr="000000"/>
                </a:solidFill>
                <a:latin typeface="Segoe UI"/>
                <a:cs typeface="Segoe UI"/>
              </a:rPr>
              <a:t> </a:t>
            </a:r>
            <a:r>
              <a:rPr kern="0" dirty="0">
                <a:solidFill>
                  <a:sysClr val="windowText" lastClr="000000"/>
                </a:solidFill>
                <a:latin typeface="Segoe UI"/>
                <a:cs typeface="Segoe UI"/>
              </a:rPr>
              <a:t>cinq</a:t>
            </a:r>
            <a:r>
              <a:rPr kern="0" spc="-40" dirty="0">
                <a:solidFill>
                  <a:sysClr val="windowText" lastClr="000000"/>
                </a:solidFill>
                <a:latin typeface="Segoe UI"/>
                <a:cs typeface="Segoe UI"/>
              </a:rPr>
              <a:t> </a:t>
            </a:r>
            <a:r>
              <a:rPr kern="0" dirty="0">
                <a:solidFill>
                  <a:sysClr val="windowText" lastClr="000000"/>
                </a:solidFill>
                <a:latin typeface="Segoe UI"/>
                <a:cs typeface="Segoe UI"/>
              </a:rPr>
              <a:t>ans</a:t>
            </a:r>
            <a:r>
              <a:rPr kern="0" spc="-50" dirty="0">
                <a:solidFill>
                  <a:sysClr val="windowText" lastClr="000000"/>
                </a:solidFill>
                <a:latin typeface="Segoe UI"/>
                <a:cs typeface="Segoe UI"/>
              </a:rPr>
              <a:t> </a:t>
            </a:r>
            <a:r>
              <a:rPr kern="0" spc="-10" dirty="0">
                <a:solidFill>
                  <a:sysClr val="windowText" lastClr="000000"/>
                </a:solidFill>
                <a:latin typeface="Segoe UI"/>
                <a:cs typeface="Segoe UI"/>
              </a:rPr>
              <a:t>s’applique</a:t>
            </a:r>
            <a:r>
              <a:rPr kern="0" spc="-20" dirty="0">
                <a:solidFill>
                  <a:sysClr val="windowText" lastClr="000000"/>
                </a:solidFill>
                <a:latin typeface="Segoe UI"/>
                <a:cs typeface="Segoe UI"/>
              </a:rPr>
              <a:t> </a:t>
            </a:r>
            <a:r>
              <a:rPr kern="0" dirty="0">
                <a:solidFill>
                  <a:sysClr val="windowText" lastClr="000000"/>
                </a:solidFill>
                <a:latin typeface="Segoe UI"/>
                <a:cs typeface="Segoe UI"/>
              </a:rPr>
              <a:t>alors</a:t>
            </a:r>
            <a:r>
              <a:rPr kern="0" spc="-45" dirty="0">
                <a:solidFill>
                  <a:sysClr val="windowText" lastClr="000000"/>
                </a:solidFill>
                <a:latin typeface="Segoe UI"/>
                <a:cs typeface="Segoe UI"/>
              </a:rPr>
              <a:t> </a:t>
            </a:r>
            <a:r>
              <a:rPr kern="0" dirty="0">
                <a:solidFill>
                  <a:sysClr val="windowText" lastClr="000000"/>
                </a:solidFill>
                <a:latin typeface="Segoe UI"/>
                <a:cs typeface="Segoe UI"/>
              </a:rPr>
              <a:t>à</a:t>
            </a:r>
            <a:r>
              <a:rPr kern="0" spc="-40" dirty="0">
                <a:solidFill>
                  <a:sysClr val="windowText" lastClr="000000"/>
                </a:solidFill>
                <a:latin typeface="Segoe UI"/>
                <a:cs typeface="Segoe UI"/>
              </a:rPr>
              <a:t> </a:t>
            </a:r>
            <a:r>
              <a:rPr kern="0" spc="-10" dirty="0">
                <a:solidFill>
                  <a:sysClr val="windowText" lastClr="000000"/>
                </a:solidFill>
                <a:latin typeface="Segoe UI"/>
                <a:cs typeface="Segoe UI"/>
              </a:rPr>
              <a:t>l’action</a:t>
            </a:r>
            <a:r>
              <a:rPr kern="0" spc="-25" dirty="0">
                <a:solidFill>
                  <a:sysClr val="windowText" lastClr="000000"/>
                </a:solidFill>
                <a:latin typeface="Segoe UI"/>
                <a:cs typeface="Segoe UI"/>
              </a:rPr>
              <a:t> </a:t>
            </a:r>
            <a:r>
              <a:rPr kern="0" dirty="0">
                <a:solidFill>
                  <a:sysClr val="windowText" lastClr="000000"/>
                </a:solidFill>
                <a:latin typeface="Segoe UI"/>
                <a:cs typeface="Segoe UI"/>
              </a:rPr>
              <a:t>en</a:t>
            </a:r>
            <a:r>
              <a:rPr kern="0" spc="-55" dirty="0">
                <a:solidFill>
                  <a:sysClr val="windowText" lastClr="000000"/>
                </a:solidFill>
                <a:latin typeface="Segoe UI"/>
                <a:cs typeface="Segoe UI"/>
              </a:rPr>
              <a:t> </a:t>
            </a:r>
            <a:r>
              <a:rPr kern="0" dirty="0">
                <a:solidFill>
                  <a:sysClr val="windowText" lastClr="000000"/>
                </a:solidFill>
                <a:latin typeface="Segoe UI"/>
                <a:cs typeface="Segoe UI"/>
              </a:rPr>
              <a:t>responsabilité</a:t>
            </a:r>
            <a:r>
              <a:rPr kern="0" spc="-45" dirty="0">
                <a:solidFill>
                  <a:sysClr val="windowText" lastClr="000000"/>
                </a:solidFill>
                <a:latin typeface="Segoe UI"/>
                <a:cs typeface="Segoe UI"/>
              </a:rPr>
              <a:t> </a:t>
            </a:r>
            <a:r>
              <a:rPr kern="0" spc="-10" dirty="0">
                <a:solidFill>
                  <a:sysClr val="windowText" lastClr="000000"/>
                </a:solidFill>
                <a:latin typeface="Segoe UI"/>
                <a:cs typeface="Segoe UI"/>
              </a:rPr>
              <a:t>contractuelle.</a:t>
            </a:r>
            <a:endParaRPr kern="0" dirty="0">
              <a:solidFill>
                <a:sysClr val="windowText" lastClr="000000"/>
              </a:solidFill>
              <a:latin typeface="Segoe UI"/>
              <a:cs typeface="Segoe UI"/>
            </a:endParaRPr>
          </a:p>
          <a:p>
            <a:pPr marL="12700" marR="5715" algn="just" fontAlgn="auto">
              <a:spcBef>
                <a:spcPts val="1800"/>
              </a:spcBef>
              <a:spcAft>
                <a:spcPts val="0"/>
              </a:spcAft>
            </a:pPr>
            <a:r>
              <a:rPr kern="0" dirty="0">
                <a:solidFill>
                  <a:sysClr val="windowText" lastClr="000000"/>
                </a:solidFill>
                <a:latin typeface="Segoe UI"/>
                <a:cs typeface="Segoe UI"/>
              </a:rPr>
              <a:t>Le</a:t>
            </a:r>
            <a:r>
              <a:rPr kern="0" spc="360" dirty="0">
                <a:solidFill>
                  <a:sysClr val="windowText" lastClr="000000"/>
                </a:solidFill>
                <a:latin typeface="Segoe UI"/>
                <a:cs typeface="Segoe UI"/>
              </a:rPr>
              <a:t> </a:t>
            </a:r>
            <a:r>
              <a:rPr kern="0" dirty="0">
                <a:solidFill>
                  <a:sysClr val="windowText" lastClr="000000"/>
                </a:solidFill>
                <a:latin typeface="Segoe UI"/>
                <a:cs typeface="Segoe UI"/>
              </a:rPr>
              <a:t>maître</a:t>
            </a:r>
            <a:r>
              <a:rPr kern="0" spc="365" dirty="0">
                <a:solidFill>
                  <a:sysClr val="windowText" lastClr="000000"/>
                </a:solidFill>
                <a:latin typeface="Segoe UI"/>
                <a:cs typeface="Segoe UI"/>
              </a:rPr>
              <a:t> </a:t>
            </a:r>
            <a:r>
              <a:rPr kern="0" dirty="0">
                <a:solidFill>
                  <a:sysClr val="windowText" lastClr="000000"/>
                </a:solidFill>
                <a:latin typeface="Segoe UI"/>
                <a:cs typeface="Segoe UI"/>
              </a:rPr>
              <a:t>d’ouvrage</a:t>
            </a:r>
            <a:r>
              <a:rPr kern="0" spc="370" dirty="0">
                <a:solidFill>
                  <a:sysClr val="windowText" lastClr="000000"/>
                </a:solidFill>
                <a:latin typeface="Segoe UI"/>
                <a:cs typeface="Segoe UI"/>
              </a:rPr>
              <a:t> </a:t>
            </a:r>
            <a:r>
              <a:rPr kern="0" dirty="0">
                <a:solidFill>
                  <a:sysClr val="windowText" lastClr="000000"/>
                </a:solidFill>
                <a:latin typeface="Segoe UI"/>
                <a:cs typeface="Segoe UI"/>
              </a:rPr>
              <a:t>avait</a:t>
            </a:r>
            <a:r>
              <a:rPr kern="0" spc="370" dirty="0">
                <a:solidFill>
                  <a:sysClr val="windowText" lastClr="000000"/>
                </a:solidFill>
                <a:latin typeface="Segoe UI"/>
                <a:cs typeface="Segoe UI"/>
              </a:rPr>
              <a:t> </a:t>
            </a:r>
            <a:r>
              <a:rPr kern="0" dirty="0">
                <a:solidFill>
                  <a:sysClr val="windowText" lastClr="000000"/>
                </a:solidFill>
                <a:latin typeface="Segoe UI"/>
                <a:cs typeface="Segoe UI"/>
              </a:rPr>
              <a:t>demandé</a:t>
            </a:r>
            <a:r>
              <a:rPr kern="0" spc="365" dirty="0">
                <a:solidFill>
                  <a:sysClr val="windowText" lastClr="000000"/>
                </a:solidFill>
                <a:latin typeface="Segoe UI"/>
                <a:cs typeface="Segoe UI"/>
              </a:rPr>
              <a:t> </a:t>
            </a:r>
            <a:r>
              <a:rPr kern="0" dirty="0">
                <a:solidFill>
                  <a:sysClr val="windowText" lastClr="000000"/>
                </a:solidFill>
                <a:latin typeface="Segoe UI"/>
                <a:cs typeface="Segoe UI"/>
              </a:rPr>
              <a:t>l’arrêt</a:t>
            </a:r>
            <a:r>
              <a:rPr kern="0" spc="390" dirty="0">
                <a:solidFill>
                  <a:sysClr val="windowText" lastClr="000000"/>
                </a:solidFill>
                <a:latin typeface="Segoe UI"/>
                <a:cs typeface="Segoe UI"/>
              </a:rPr>
              <a:t> </a:t>
            </a:r>
            <a:r>
              <a:rPr kern="0" dirty="0">
                <a:solidFill>
                  <a:sysClr val="windowText" lastClr="000000"/>
                </a:solidFill>
                <a:latin typeface="Segoe UI"/>
                <a:cs typeface="Segoe UI"/>
              </a:rPr>
              <a:t>du</a:t>
            </a:r>
            <a:r>
              <a:rPr kern="0" spc="365" dirty="0">
                <a:solidFill>
                  <a:sysClr val="windowText" lastClr="000000"/>
                </a:solidFill>
                <a:latin typeface="Segoe UI"/>
                <a:cs typeface="Segoe UI"/>
              </a:rPr>
              <a:t> </a:t>
            </a:r>
            <a:r>
              <a:rPr kern="0" dirty="0">
                <a:solidFill>
                  <a:sysClr val="windowText" lastClr="000000"/>
                </a:solidFill>
                <a:latin typeface="Segoe UI"/>
                <a:cs typeface="Segoe UI"/>
              </a:rPr>
              <a:t>chantier</a:t>
            </a:r>
            <a:r>
              <a:rPr kern="0" spc="370" dirty="0">
                <a:solidFill>
                  <a:sysClr val="windowText" lastClr="000000"/>
                </a:solidFill>
                <a:latin typeface="Segoe UI"/>
                <a:cs typeface="Segoe UI"/>
              </a:rPr>
              <a:t> </a:t>
            </a:r>
            <a:r>
              <a:rPr kern="0" dirty="0">
                <a:solidFill>
                  <a:sysClr val="windowText" lastClr="000000"/>
                </a:solidFill>
                <a:latin typeface="Segoe UI"/>
                <a:cs typeface="Segoe UI"/>
              </a:rPr>
              <a:t>après</a:t>
            </a:r>
            <a:r>
              <a:rPr kern="0" spc="375" dirty="0">
                <a:solidFill>
                  <a:sysClr val="windowText" lastClr="000000"/>
                </a:solidFill>
                <a:latin typeface="Segoe UI"/>
                <a:cs typeface="Segoe UI"/>
              </a:rPr>
              <a:t> </a:t>
            </a:r>
            <a:r>
              <a:rPr kern="0" dirty="0">
                <a:solidFill>
                  <a:sysClr val="windowText" lastClr="000000"/>
                </a:solidFill>
                <a:latin typeface="Segoe UI"/>
                <a:cs typeface="Segoe UI"/>
              </a:rPr>
              <a:t>avoir</a:t>
            </a:r>
            <a:r>
              <a:rPr kern="0" spc="365" dirty="0">
                <a:solidFill>
                  <a:sysClr val="windowText" lastClr="000000"/>
                </a:solidFill>
                <a:latin typeface="Segoe UI"/>
                <a:cs typeface="Segoe UI"/>
              </a:rPr>
              <a:t> </a:t>
            </a:r>
            <a:r>
              <a:rPr kern="0" dirty="0">
                <a:solidFill>
                  <a:sysClr val="windowText" lastClr="000000"/>
                </a:solidFill>
                <a:latin typeface="Segoe UI"/>
                <a:cs typeface="Segoe UI"/>
              </a:rPr>
              <a:t>constaté</a:t>
            </a:r>
            <a:r>
              <a:rPr kern="0" spc="365" dirty="0">
                <a:solidFill>
                  <a:sysClr val="windowText" lastClr="000000"/>
                </a:solidFill>
                <a:latin typeface="Segoe UI"/>
                <a:cs typeface="Segoe UI"/>
              </a:rPr>
              <a:t> </a:t>
            </a:r>
            <a:r>
              <a:rPr kern="0" dirty="0">
                <a:solidFill>
                  <a:sysClr val="windowText" lastClr="000000"/>
                </a:solidFill>
                <a:latin typeface="Segoe UI"/>
                <a:cs typeface="Segoe UI"/>
              </a:rPr>
              <a:t>des</a:t>
            </a:r>
            <a:r>
              <a:rPr kern="0" spc="375" dirty="0">
                <a:solidFill>
                  <a:sysClr val="windowText" lastClr="000000"/>
                </a:solidFill>
                <a:latin typeface="Segoe UI"/>
                <a:cs typeface="Segoe UI"/>
              </a:rPr>
              <a:t> </a:t>
            </a:r>
            <a:r>
              <a:rPr kern="0" dirty="0">
                <a:solidFill>
                  <a:sysClr val="windowText" lastClr="000000"/>
                </a:solidFill>
                <a:latin typeface="Segoe UI"/>
                <a:cs typeface="Segoe UI"/>
              </a:rPr>
              <a:t>nuisances.</a:t>
            </a:r>
            <a:r>
              <a:rPr kern="0" spc="365" dirty="0">
                <a:solidFill>
                  <a:sysClr val="windowText" lastClr="000000"/>
                </a:solidFill>
                <a:latin typeface="Segoe UI"/>
                <a:cs typeface="Segoe UI"/>
              </a:rPr>
              <a:t> </a:t>
            </a:r>
            <a:r>
              <a:rPr kern="0" dirty="0">
                <a:solidFill>
                  <a:sysClr val="windowText" lastClr="000000"/>
                </a:solidFill>
                <a:latin typeface="Segoe UI"/>
                <a:cs typeface="Segoe UI"/>
              </a:rPr>
              <a:t>Cet</a:t>
            </a:r>
            <a:r>
              <a:rPr kern="0" spc="370" dirty="0">
                <a:solidFill>
                  <a:sysClr val="windowText" lastClr="000000"/>
                </a:solidFill>
                <a:latin typeface="Segoe UI"/>
                <a:cs typeface="Segoe UI"/>
              </a:rPr>
              <a:t> </a:t>
            </a:r>
            <a:r>
              <a:rPr kern="0" dirty="0">
                <a:solidFill>
                  <a:sysClr val="windowText" lastClr="000000"/>
                </a:solidFill>
                <a:latin typeface="Segoe UI"/>
                <a:cs typeface="Segoe UI"/>
              </a:rPr>
              <a:t>arrêt</a:t>
            </a:r>
            <a:r>
              <a:rPr kern="0" spc="360" dirty="0">
                <a:solidFill>
                  <a:sysClr val="windowText" lastClr="000000"/>
                </a:solidFill>
                <a:latin typeface="Segoe UI"/>
                <a:cs typeface="Segoe UI"/>
              </a:rPr>
              <a:t> </a:t>
            </a:r>
            <a:r>
              <a:rPr kern="0" dirty="0">
                <a:solidFill>
                  <a:sysClr val="windowText" lastClr="000000"/>
                </a:solidFill>
                <a:latin typeface="Segoe UI"/>
                <a:cs typeface="Segoe UI"/>
              </a:rPr>
              <a:t>avait</a:t>
            </a:r>
            <a:r>
              <a:rPr kern="0" spc="365" dirty="0">
                <a:solidFill>
                  <a:sysClr val="windowText" lastClr="000000"/>
                </a:solidFill>
                <a:latin typeface="Segoe UI"/>
                <a:cs typeface="Segoe UI"/>
              </a:rPr>
              <a:t> </a:t>
            </a:r>
            <a:r>
              <a:rPr kern="0" spc="-25" dirty="0">
                <a:solidFill>
                  <a:sysClr val="windowText" lastClr="000000"/>
                </a:solidFill>
                <a:latin typeface="Segoe UI"/>
                <a:cs typeface="Segoe UI"/>
              </a:rPr>
              <a:t>été </a:t>
            </a:r>
            <a:r>
              <a:rPr kern="0" dirty="0">
                <a:solidFill>
                  <a:sysClr val="windowText" lastClr="000000"/>
                </a:solidFill>
                <a:latin typeface="Segoe UI"/>
                <a:cs typeface="Segoe UI"/>
              </a:rPr>
              <a:t>demandé</a:t>
            </a:r>
            <a:r>
              <a:rPr kern="0" spc="20" dirty="0">
                <a:solidFill>
                  <a:sysClr val="windowText" lastClr="000000"/>
                </a:solidFill>
                <a:latin typeface="Segoe UI"/>
                <a:cs typeface="Segoe UI"/>
              </a:rPr>
              <a:t> </a:t>
            </a:r>
            <a:r>
              <a:rPr kern="0" dirty="0">
                <a:solidFill>
                  <a:sysClr val="windowText" lastClr="000000"/>
                </a:solidFill>
                <a:latin typeface="Segoe UI"/>
                <a:cs typeface="Segoe UI"/>
              </a:rPr>
              <a:t>en</a:t>
            </a:r>
            <a:r>
              <a:rPr kern="0" spc="40" dirty="0">
                <a:solidFill>
                  <a:sysClr val="windowText" lastClr="000000"/>
                </a:solidFill>
                <a:latin typeface="Segoe UI"/>
                <a:cs typeface="Segoe UI"/>
              </a:rPr>
              <a:t> </a:t>
            </a:r>
            <a:r>
              <a:rPr kern="0" dirty="0">
                <a:solidFill>
                  <a:sysClr val="windowText" lastClr="000000"/>
                </a:solidFill>
                <a:latin typeface="Segoe UI"/>
                <a:cs typeface="Segoe UI"/>
              </a:rPr>
              <a:t>janvier</a:t>
            </a:r>
            <a:r>
              <a:rPr kern="0" spc="30" dirty="0">
                <a:solidFill>
                  <a:sysClr val="windowText" lastClr="000000"/>
                </a:solidFill>
                <a:latin typeface="Segoe UI"/>
                <a:cs typeface="Segoe UI"/>
              </a:rPr>
              <a:t> </a:t>
            </a:r>
            <a:r>
              <a:rPr kern="0" dirty="0">
                <a:solidFill>
                  <a:sysClr val="windowText" lastClr="000000"/>
                </a:solidFill>
                <a:latin typeface="Segoe UI"/>
                <a:cs typeface="Segoe UI"/>
              </a:rPr>
              <a:t>2010,</a:t>
            </a:r>
            <a:r>
              <a:rPr kern="0" spc="40" dirty="0">
                <a:solidFill>
                  <a:sysClr val="windowText" lastClr="000000"/>
                </a:solidFill>
                <a:latin typeface="Segoe UI"/>
                <a:cs typeface="Segoe UI"/>
              </a:rPr>
              <a:t> </a:t>
            </a:r>
            <a:r>
              <a:rPr kern="0" dirty="0">
                <a:solidFill>
                  <a:sysClr val="windowText" lastClr="000000"/>
                </a:solidFill>
                <a:latin typeface="Segoe UI"/>
                <a:cs typeface="Segoe UI"/>
              </a:rPr>
              <a:t>afin</a:t>
            </a:r>
            <a:r>
              <a:rPr kern="0" spc="25" dirty="0">
                <a:solidFill>
                  <a:sysClr val="windowText" lastClr="000000"/>
                </a:solidFill>
                <a:latin typeface="Segoe UI"/>
                <a:cs typeface="Segoe UI"/>
              </a:rPr>
              <a:t> </a:t>
            </a:r>
            <a:r>
              <a:rPr kern="0" dirty="0">
                <a:solidFill>
                  <a:sysClr val="windowText" lastClr="000000"/>
                </a:solidFill>
                <a:latin typeface="Segoe UI"/>
                <a:cs typeface="Segoe UI"/>
              </a:rPr>
              <a:t>notamment</a:t>
            </a:r>
            <a:r>
              <a:rPr kern="0" spc="35" dirty="0">
                <a:solidFill>
                  <a:sysClr val="windowText" lastClr="000000"/>
                </a:solidFill>
                <a:latin typeface="Segoe UI"/>
                <a:cs typeface="Segoe UI"/>
              </a:rPr>
              <a:t> </a:t>
            </a:r>
            <a:r>
              <a:rPr kern="0" dirty="0">
                <a:solidFill>
                  <a:sysClr val="windowText" lastClr="000000"/>
                </a:solidFill>
                <a:latin typeface="Segoe UI"/>
                <a:cs typeface="Segoe UI"/>
              </a:rPr>
              <a:t>de</a:t>
            </a:r>
            <a:r>
              <a:rPr kern="0" spc="30" dirty="0">
                <a:solidFill>
                  <a:sysClr val="windowText" lastClr="000000"/>
                </a:solidFill>
                <a:latin typeface="Segoe UI"/>
                <a:cs typeface="Segoe UI"/>
              </a:rPr>
              <a:t> </a:t>
            </a:r>
            <a:r>
              <a:rPr kern="0" dirty="0">
                <a:solidFill>
                  <a:sysClr val="windowText" lastClr="000000"/>
                </a:solidFill>
                <a:latin typeface="Segoe UI"/>
                <a:cs typeface="Segoe UI"/>
              </a:rPr>
              <a:t>commanditer</a:t>
            </a:r>
            <a:r>
              <a:rPr kern="0" spc="45" dirty="0">
                <a:solidFill>
                  <a:sysClr val="windowText" lastClr="000000"/>
                </a:solidFill>
                <a:latin typeface="Segoe UI"/>
                <a:cs typeface="Segoe UI"/>
              </a:rPr>
              <a:t> </a:t>
            </a:r>
            <a:r>
              <a:rPr kern="0" dirty="0">
                <a:solidFill>
                  <a:sysClr val="windowText" lastClr="000000"/>
                </a:solidFill>
                <a:latin typeface="Segoe UI"/>
                <a:cs typeface="Segoe UI"/>
              </a:rPr>
              <a:t>une</a:t>
            </a:r>
            <a:r>
              <a:rPr kern="0" spc="30" dirty="0">
                <a:solidFill>
                  <a:sysClr val="windowText" lastClr="000000"/>
                </a:solidFill>
                <a:latin typeface="Segoe UI"/>
                <a:cs typeface="Segoe UI"/>
              </a:rPr>
              <a:t> </a:t>
            </a:r>
            <a:r>
              <a:rPr kern="0" dirty="0">
                <a:solidFill>
                  <a:sysClr val="windowText" lastClr="000000"/>
                </a:solidFill>
                <a:latin typeface="Segoe UI"/>
                <a:cs typeface="Segoe UI"/>
              </a:rPr>
              <a:t>expertise.</a:t>
            </a:r>
            <a:r>
              <a:rPr kern="0" spc="30" dirty="0">
                <a:solidFill>
                  <a:sysClr val="windowText" lastClr="000000"/>
                </a:solidFill>
                <a:latin typeface="Segoe UI"/>
                <a:cs typeface="Segoe UI"/>
              </a:rPr>
              <a:t> </a:t>
            </a:r>
            <a:r>
              <a:rPr kern="0" dirty="0">
                <a:solidFill>
                  <a:sysClr val="windowText" lastClr="000000"/>
                </a:solidFill>
                <a:latin typeface="Segoe UI"/>
                <a:cs typeface="Segoe UI"/>
              </a:rPr>
              <a:t>La</a:t>
            </a:r>
            <a:r>
              <a:rPr kern="0" spc="30" dirty="0">
                <a:solidFill>
                  <a:sysClr val="windowText" lastClr="000000"/>
                </a:solidFill>
                <a:latin typeface="Segoe UI"/>
                <a:cs typeface="Segoe UI"/>
              </a:rPr>
              <a:t> </a:t>
            </a:r>
            <a:r>
              <a:rPr b="1" kern="0" dirty="0">
                <a:solidFill>
                  <a:sysClr val="windowText" lastClr="000000"/>
                </a:solidFill>
                <a:latin typeface="Segoe UI"/>
                <a:cs typeface="Segoe UI"/>
              </a:rPr>
              <a:t>requête</a:t>
            </a:r>
            <a:r>
              <a:rPr b="1" kern="0" spc="20" dirty="0">
                <a:solidFill>
                  <a:sysClr val="windowText" lastClr="000000"/>
                </a:solidFill>
                <a:latin typeface="Segoe UI"/>
                <a:cs typeface="Segoe UI"/>
              </a:rPr>
              <a:t> </a:t>
            </a:r>
            <a:r>
              <a:rPr b="1" kern="0" dirty="0">
                <a:solidFill>
                  <a:sysClr val="windowText" lastClr="000000"/>
                </a:solidFill>
                <a:latin typeface="Segoe UI"/>
                <a:cs typeface="Segoe UI"/>
              </a:rPr>
              <a:t>en</a:t>
            </a:r>
            <a:r>
              <a:rPr b="1" kern="0" spc="30" dirty="0">
                <a:solidFill>
                  <a:sysClr val="windowText" lastClr="000000"/>
                </a:solidFill>
                <a:latin typeface="Segoe UI"/>
                <a:cs typeface="Segoe UI"/>
              </a:rPr>
              <a:t> </a:t>
            </a:r>
            <a:r>
              <a:rPr b="1" kern="0" dirty="0">
                <a:solidFill>
                  <a:sysClr val="windowText" lastClr="000000"/>
                </a:solidFill>
                <a:latin typeface="Segoe UI"/>
                <a:cs typeface="Segoe UI"/>
              </a:rPr>
              <a:t>indemnisation</a:t>
            </a:r>
            <a:r>
              <a:rPr b="1" kern="0" spc="10" dirty="0">
                <a:solidFill>
                  <a:sysClr val="windowText" lastClr="000000"/>
                </a:solidFill>
                <a:latin typeface="Segoe UI"/>
                <a:cs typeface="Segoe UI"/>
              </a:rPr>
              <a:t> </a:t>
            </a:r>
            <a:r>
              <a:rPr kern="0" dirty="0">
                <a:solidFill>
                  <a:sysClr val="windowText" lastClr="000000"/>
                </a:solidFill>
                <a:latin typeface="Segoe UI"/>
                <a:cs typeface="Segoe UI"/>
              </a:rPr>
              <a:t>ayant</a:t>
            </a:r>
            <a:r>
              <a:rPr kern="0" spc="35" dirty="0">
                <a:solidFill>
                  <a:sysClr val="windowText" lastClr="000000"/>
                </a:solidFill>
                <a:latin typeface="Segoe UI"/>
                <a:cs typeface="Segoe UI"/>
              </a:rPr>
              <a:t> </a:t>
            </a:r>
            <a:r>
              <a:rPr kern="0" spc="-25" dirty="0">
                <a:solidFill>
                  <a:sysClr val="windowText" lastClr="000000"/>
                </a:solidFill>
                <a:latin typeface="Segoe UI"/>
                <a:cs typeface="Segoe UI"/>
              </a:rPr>
              <a:t>été </a:t>
            </a:r>
            <a:r>
              <a:rPr kern="0" dirty="0">
                <a:solidFill>
                  <a:sysClr val="windowText" lastClr="000000"/>
                </a:solidFill>
                <a:latin typeface="Segoe UI"/>
                <a:cs typeface="Segoe UI"/>
              </a:rPr>
              <a:t>introduite</a:t>
            </a:r>
            <a:r>
              <a:rPr kern="0" spc="-55" dirty="0">
                <a:solidFill>
                  <a:sysClr val="windowText" lastClr="000000"/>
                </a:solidFill>
                <a:latin typeface="Segoe UI"/>
                <a:cs typeface="Segoe UI"/>
              </a:rPr>
              <a:t> </a:t>
            </a:r>
            <a:r>
              <a:rPr kern="0" dirty="0">
                <a:solidFill>
                  <a:sysClr val="windowText" lastClr="000000"/>
                </a:solidFill>
                <a:latin typeface="Segoe UI"/>
                <a:cs typeface="Segoe UI"/>
              </a:rPr>
              <a:t>en</a:t>
            </a:r>
            <a:r>
              <a:rPr kern="0" spc="-30" dirty="0">
                <a:solidFill>
                  <a:sysClr val="windowText" lastClr="000000"/>
                </a:solidFill>
                <a:latin typeface="Segoe UI"/>
                <a:cs typeface="Segoe UI"/>
              </a:rPr>
              <a:t> </a:t>
            </a:r>
            <a:r>
              <a:rPr kern="0" dirty="0">
                <a:solidFill>
                  <a:sysClr val="windowText" lastClr="000000"/>
                </a:solidFill>
                <a:latin typeface="Segoe UI"/>
                <a:cs typeface="Segoe UI"/>
              </a:rPr>
              <a:t>2020,</a:t>
            </a:r>
            <a:r>
              <a:rPr kern="0" spc="-25" dirty="0">
                <a:solidFill>
                  <a:sysClr val="windowText" lastClr="000000"/>
                </a:solidFill>
                <a:latin typeface="Segoe UI"/>
                <a:cs typeface="Segoe UI"/>
              </a:rPr>
              <a:t> </a:t>
            </a:r>
            <a:r>
              <a:rPr kern="0" dirty="0">
                <a:solidFill>
                  <a:sysClr val="windowText" lastClr="000000"/>
                </a:solidFill>
                <a:latin typeface="Segoe UI"/>
                <a:cs typeface="Segoe UI"/>
              </a:rPr>
              <a:t>soit</a:t>
            </a:r>
            <a:r>
              <a:rPr kern="0" spc="-45" dirty="0">
                <a:solidFill>
                  <a:sysClr val="windowText" lastClr="000000"/>
                </a:solidFill>
                <a:latin typeface="Segoe UI"/>
                <a:cs typeface="Segoe UI"/>
              </a:rPr>
              <a:t> </a:t>
            </a:r>
            <a:r>
              <a:rPr b="1" kern="0" dirty="0">
                <a:solidFill>
                  <a:sysClr val="windowText" lastClr="000000"/>
                </a:solidFill>
                <a:latin typeface="Segoe UI"/>
                <a:cs typeface="Segoe UI"/>
              </a:rPr>
              <a:t>10</a:t>
            </a:r>
            <a:r>
              <a:rPr b="1" kern="0" spc="-30" dirty="0">
                <a:solidFill>
                  <a:sysClr val="windowText" lastClr="000000"/>
                </a:solidFill>
                <a:latin typeface="Segoe UI"/>
                <a:cs typeface="Segoe UI"/>
              </a:rPr>
              <a:t> </a:t>
            </a:r>
            <a:r>
              <a:rPr b="1" kern="0" dirty="0">
                <a:solidFill>
                  <a:sysClr val="windowText" lastClr="000000"/>
                </a:solidFill>
                <a:latin typeface="Segoe UI"/>
                <a:cs typeface="Segoe UI"/>
              </a:rPr>
              <a:t>ans</a:t>
            </a:r>
            <a:r>
              <a:rPr b="1" kern="0" spc="-45" dirty="0">
                <a:solidFill>
                  <a:sysClr val="windowText" lastClr="000000"/>
                </a:solidFill>
                <a:latin typeface="Segoe UI"/>
                <a:cs typeface="Segoe UI"/>
              </a:rPr>
              <a:t> </a:t>
            </a:r>
            <a:r>
              <a:rPr b="1" kern="0" dirty="0">
                <a:solidFill>
                  <a:sysClr val="windowText" lastClr="000000"/>
                </a:solidFill>
                <a:latin typeface="Segoe UI"/>
                <a:cs typeface="Segoe UI"/>
              </a:rPr>
              <a:t>plus</a:t>
            </a:r>
            <a:r>
              <a:rPr b="1" kern="0" spc="-35" dirty="0">
                <a:solidFill>
                  <a:sysClr val="windowText" lastClr="000000"/>
                </a:solidFill>
                <a:latin typeface="Segoe UI"/>
                <a:cs typeface="Segoe UI"/>
              </a:rPr>
              <a:t> </a:t>
            </a:r>
            <a:r>
              <a:rPr b="1" kern="0" dirty="0">
                <a:solidFill>
                  <a:sysClr val="windowText" lastClr="000000"/>
                </a:solidFill>
                <a:latin typeface="Segoe UI"/>
                <a:cs typeface="Segoe UI"/>
              </a:rPr>
              <a:t>tard</a:t>
            </a:r>
            <a:r>
              <a:rPr kern="0" dirty="0">
                <a:solidFill>
                  <a:sysClr val="windowText" lastClr="000000"/>
                </a:solidFill>
                <a:latin typeface="Segoe UI"/>
                <a:cs typeface="Segoe UI"/>
              </a:rPr>
              <a:t>,</a:t>
            </a:r>
            <a:r>
              <a:rPr kern="0" spc="-45" dirty="0">
                <a:solidFill>
                  <a:sysClr val="windowText" lastClr="000000"/>
                </a:solidFill>
                <a:latin typeface="Segoe UI"/>
                <a:cs typeface="Segoe UI"/>
              </a:rPr>
              <a:t> </a:t>
            </a:r>
            <a:r>
              <a:rPr kern="0" dirty="0">
                <a:solidFill>
                  <a:sysClr val="windowText" lastClr="000000"/>
                </a:solidFill>
                <a:latin typeface="Segoe UI"/>
                <a:cs typeface="Segoe UI"/>
              </a:rPr>
              <a:t>la</a:t>
            </a:r>
            <a:r>
              <a:rPr kern="0" spc="-40" dirty="0">
                <a:solidFill>
                  <a:sysClr val="windowText" lastClr="000000"/>
                </a:solidFill>
                <a:latin typeface="Segoe UI"/>
                <a:cs typeface="Segoe UI"/>
              </a:rPr>
              <a:t> </a:t>
            </a:r>
            <a:r>
              <a:rPr kern="0" dirty="0">
                <a:solidFill>
                  <a:sysClr val="windowText" lastClr="000000"/>
                </a:solidFill>
                <a:latin typeface="Segoe UI"/>
                <a:cs typeface="Segoe UI"/>
              </a:rPr>
              <a:t>question</a:t>
            </a:r>
            <a:r>
              <a:rPr kern="0" spc="-55" dirty="0">
                <a:solidFill>
                  <a:sysClr val="windowText" lastClr="000000"/>
                </a:solidFill>
                <a:latin typeface="Segoe UI"/>
                <a:cs typeface="Segoe UI"/>
              </a:rPr>
              <a:t> </a:t>
            </a:r>
            <a:r>
              <a:rPr kern="0" dirty="0">
                <a:solidFill>
                  <a:sysClr val="windowText" lastClr="000000"/>
                </a:solidFill>
                <a:latin typeface="Segoe UI"/>
                <a:cs typeface="Segoe UI"/>
              </a:rPr>
              <a:t>de</a:t>
            </a:r>
            <a:r>
              <a:rPr kern="0" spc="-25" dirty="0">
                <a:solidFill>
                  <a:sysClr val="windowText" lastClr="000000"/>
                </a:solidFill>
                <a:latin typeface="Segoe UI"/>
                <a:cs typeface="Segoe UI"/>
              </a:rPr>
              <a:t> </a:t>
            </a:r>
            <a:r>
              <a:rPr kern="0" dirty="0">
                <a:solidFill>
                  <a:sysClr val="windowText" lastClr="000000"/>
                </a:solidFill>
                <a:latin typeface="Segoe UI"/>
                <a:cs typeface="Segoe UI"/>
              </a:rPr>
              <a:t>la</a:t>
            </a:r>
            <a:r>
              <a:rPr kern="0" spc="-40" dirty="0">
                <a:solidFill>
                  <a:sysClr val="windowText" lastClr="000000"/>
                </a:solidFill>
                <a:latin typeface="Segoe UI"/>
                <a:cs typeface="Segoe UI"/>
              </a:rPr>
              <a:t> </a:t>
            </a:r>
            <a:r>
              <a:rPr kern="0" dirty="0">
                <a:solidFill>
                  <a:sysClr val="windowText" lastClr="000000"/>
                </a:solidFill>
                <a:latin typeface="Segoe UI"/>
                <a:cs typeface="Segoe UI"/>
              </a:rPr>
              <a:t>prescription</a:t>
            </a:r>
            <a:r>
              <a:rPr kern="0" spc="-15" dirty="0">
                <a:solidFill>
                  <a:sysClr val="windowText" lastClr="000000"/>
                </a:solidFill>
                <a:latin typeface="Segoe UI"/>
                <a:cs typeface="Segoe UI"/>
              </a:rPr>
              <a:t> </a:t>
            </a:r>
            <a:r>
              <a:rPr kern="0" spc="-20" dirty="0">
                <a:solidFill>
                  <a:sysClr val="windowText" lastClr="000000"/>
                </a:solidFill>
                <a:latin typeface="Segoe UI"/>
                <a:cs typeface="Segoe UI"/>
              </a:rPr>
              <a:t>s’est</a:t>
            </a:r>
            <a:r>
              <a:rPr kern="0" spc="-25" dirty="0">
                <a:solidFill>
                  <a:sysClr val="windowText" lastClr="000000"/>
                </a:solidFill>
                <a:latin typeface="Segoe UI"/>
                <a:cs typeface="Segoe UI"/>
              </a:rPr>
              <a:t> </a:t>
            </a:r>
            <a:r>
              <a:rPr kern="0" dirty="0">
                <a:solidFill>
                  <a:sysClr val="windowText" lastClr="000000"/>
                </a:solidFill>
                <a:latin typeface="Segoe UI"/>
                <a:cs typeface="Segoe UI"/>
              </a:rPr>
              <a:t>naturellement</a:t>
            </a:r>
            <a:r>
              <a:rPr kern="0" spc="-45" dirty="0">
                <a:solidFill>
                  <a:sysClr val="windowText" lastClr="000000"/>
                </a:solidFill>
                <a:latin typeface="Segoe UI"/>
                <a:cs typeface="Segoe UI"/>
              </a:rPr>
              <a:t> </a:t>
            </a:r>
            <a:r>
              <a:rPr kern="0" spc="-10" dirty="0">
                <a:solidFill>
                  <a:sysClr val="windowText" lastClr="000000"/>
                </a:solidFill>
                <a:latin typeface="Segoe UI"/>
                <a:cs typeface="Segoe UI"/>
              </a:rPr>
              <a:t>posée.</a:t>
            </a:r>
            <a:endParaRPr kern="0" dirty="0">
              <a:solidFill>
                <a:sysClr val="windowText" lastClr="000000"/>
              </a:solidFill>
              <a:latin typeface="Segoe UI"/>
              <a:cs typeface="Segoe UI"/>
            </a:endParaRPr>
          </a:p>
          <a:p>
            <a:pPr marL="12700" marR="5715" algn="just" fontAlgn="auto">
              <a:spcBef>
                <a:spcPts val="1805"/>
              </a:spcBef>
              <a:spcAft>
                <a:spcPts val="0"/>
              </a:spcAft>
            </a:pPr>
            <a:r>
              <a:rPr kern="0" dirty="0">
                <a:solidFill>
                  <a:sysClr val="windowText" lastClr="000000"/>
                </a:solidFill>
                <a:latin typeface="Segoe UI"/>
                <a:cs typeface="Segoe UI"/>
              </a:rPr>
              <a:t>Le</a:t>
            </a:r>
            <a:r>
              <a:rPr kern="0" spc="330" dirty="0">
                <a:solidFill>
                  <a:sysClr val="windowText" lastClr="000000"/>
                </a:solidFill>
                <a:latin typeface="Segoe UI"/>
                <a:cs typeface="Segoe UI"/>
              </a:rPr>
              <a:t> </a:t>
            </a:r>
            <a:r>
              <a:rPr kern="0" dirty="0">
                <a:solidFill>
                  <a:sysClr val="windowText" lastClr="000000"/>
                </a:solidFill>
                <a:latin typeface="Segoe UI"/>
                <a:cs typeface="Segoe UI"/>
              </a:rPr>
              <a:t>Conseil</a:t>
            </a:r>
            <a:r>
              <a:rPr kern="0" spc="330" dirty="0">
                <a:solidFill>
                  <a:sysClr val="windowText" lastClr="000000"/>
                </a:solidFill>
                <a:latin typeface="Segoe UI"/>
                <a:cs typeface="Segoe UI"/>
              </a:rPr>
              <a:t> </a:t>
            </a:r>
            <a:r>
              <a:rPr kern="0" dirty="0">
                <a:solidFill>
                  <a:sysClr val="windowText" lastClr="000000"/>
                </a:solidFill>
                <a:latin typeface="Segoe UI"/>
                <a:cs typeface="Segoe UI"/>
              </a:rPr>
              <a:t>d'État</a:t>
            </a:r>
            <a:r>
              <a:rPr kern="0" spc="335" dirty="0">
                <a:solidFill>
                  <a:sysClr val="windowText" lastClr="000000"/>
                </a:solidFill>
                <a:latin typeface="Segoe UI"/>
                <a:cs typeface="Segoe UI"/>
              </a:rPr>
              <a:t> </a:t>
            </a:r>
            <a:r>
              <a:rPr kern="0" dirty="0">
                <a:solidFill>
                  <a:sysClr val="windowText" lastClr="000000"/>
                </a:solidFill>
                <a:latin typeface="Segoe UI"/>
                <a:cs typeface="Segoe UI"/>
              </a:rPr>
              <a:t>rappelle</a:t>
            </a:r>
            <a:r>
              <a:rPr kern="0" spc="320" dirty="0">
                <a:solidFill>
                  <a:sysClr val="windowText" lastClr="000000"/>
                </a:solidFill>
                <a:latin typeface="Segoe UI"/>
                <a:cs typeface="Segoe UI"/>
              </a:rPr>
              <a:t> </a:t>
            </a:r>
            <a:r>
              <a:rPr kern="0" dirty="0">
                <a:solidFill>
                  <a:sysClr val="windowText" lastClr="000000"/>
                </a:solidFill>
                <a:latin typeface="Segoe UI"/>
                <a:cs typeface="Segoe UI"/>
              </a:rPr>
              <a:t>que</a:t>
            </a:r>
            <a:r>
              <a:rPr kern="0" spc="325" dirty="0">
                <a:solidFill>
                  <a:sysClr val="windowText" lastClr="000000"/>
                </a:solidFill>
                <a:latin typeface="Segoe UI"/>
                <a:cs typeface="Segoe UI"/>
              </a:rPr>
              <a:t> </a:t>
            </a:r>
            <a:r>
              <a:rPr kern="0" dirty="0">
                <a:solidFill>
                  <a:sysClr val="windowText" lastClr="000000"/>
                </a:solidFill>
                <a:latin typeface="Segoe UI"/>
                <a:cs typeface="Segoe UI"/>
              </a:rPr>
              <a:t>lorsque</a:t>
            </a:r>
            <a:r>
              <a:rPr kern="0" spc="335" dirty="0">
                <a:solidFill>
                  <a:sysClr val="windowText" lastClr="000000"/>
                </a:solidFill>
                <a:latin typeface="Segoe UI"/>
                <a:cs typeface="Segoe UI"/>
              </a:rPr>
              <a:t> </a:t>
            </a:r>
            <a:r>
              <a:rPr kern="0" dirty="0">
                <a:solidFill>
                  <a:sysClr val="windowText" lastClr="000000"/>
                </a:solidFill>
                <a:latin typeface="Segoe UI"/>
                <a:cs typeface="Segoe UI"/>
              </a:rPr>
              <a:t>les</a:t>
            </a:r>
            <a:r>
              <a:rPr kern="0" spc="330" dirty="0">
                <a:solidFill>
                  <a:sysClr val="windowText" lastClr="000000"/>
                </a:solidFill>
                <a:latin typeface="Segoe UI"/>
                <a:cs typeface="Segoe UI"/>
              </a:rPr>
              <a:t> </a:t>
            </a:r>
            <a:r>
              <a:rPr kern="0" dirty="0">
                <a:solidFill>
                  <a:sysClr val="windowText" lastClr="000000"/>
                </a:solidFill>
                <a:latin typeface="Segoe UI"/>
                <a:cs typeface="Segoe UI"/>
              </a:rPr>
              <a:t>travaux</a:t>
            </a:r>
            <a:r>
              <a:rPr kern="0" spc="335" dirty="0">
                <a:solidFill>
                  <a:sysClr val="windowText" lastClr="000000"/>
                </a:solidFill>
                <a:latin typeface="Segoe UI"/>
                <a:cs typeface="Segoe UI"/>
              </a:rPr>
              <a:t> </a:t>
            </a:r>
            <a:r>
              <a:rPr kern="0" dirty="0">
                <a:solidFill>
                  <a:sysClr val="windowText" lastClr="000000"/>
                </a:solidFill>
                <a:latin typeface="Segoe UI"/>
                <a:cs typeface="Segoe UI"/>
              </a:rPr>
              <a:t>n'ont</a:t>
            </a:r>
            <a:r>
              <a:rPr kern="0" spc="330" dirty="0">
                <a:solidFill>
                  <a:sysClr val="windowText" lastClr="000000"/>
                </a:solidFill>
                <a:latin typeface="Segoe UI"/>
                <a:cs typeface="Segoe UI"/>
              </a:rPr>
              <a:t> </a:t>
            </a:r>
            <a:r>
              <a:rPr kern="0" dirty="0">
                <a:solidFill>
                  <a:sysClr val="windowText" lastClr="000000"/>
                </a:solidFill>
                <a:latin typeface="Segoe UI"/>
                <a:cs typeface="Segoe UI"/>
              </a:rPr>
              <a:t>pas</a:t>
            </a:r>
            <a:r>
              <a:rPr kern="0" spc="335" dirty="0">
                <a:solidFill>
                  <a:sysClr val="windowText" lastClr="000000"/>
                </a:solidFill>
                <a:latin typeface="Segoe UI"/>
                <a:cs typeface="Segoe UI"/>
              </a:rPr>
              <a:t> </a:t>
            </a:r>
            <a:r>
              <a:rPr kern="0" dirty="0">
                <a:solidFill>
                  <a:sysClr val="windowText" lastClr="000000"/>
                </a:solidFill>
                <a:latin typeface="Segoe UI"/>
                <a:cs typeface="Segoe UI"/>
              </a:rPr>
              <a:t>été</a:t>
            </a:r>
            <a:r>
              <a:rPr kern="0" spc="335" dirty="0">
                <a:solidFill>
                  <a:sysClr val="windowText" lastClr="000000"/>
                </a:solidFill>
                <a:latin typeface="Segoe UI"/>
                <a:cs typeface="Segoe UI"/>
              </a:rPr>
              <a:t> </a:t>
            </a:r>
            <a:r>
              <a:rPr kern="0" dirty="0">
                <a:solidFill>
                  <a:sysClr val="windowText" lastClr="000000"/>
                </a:solidFill>
                <a:latin typeface="Segoe UI"/>
                <a:cs typeface="Segoe UI"/>
              </a:rPr>
              <a:t>réceptionnés</a:t>
            </a:r>
            <a:r>
              <a:rPr kern="0" spc="310" dirty="0">
                <a:solidFill>
                  <a:sysClr val="windowText" lastClr="000000"/>
                </a:solidFill>
                <a:latin typeface="Segoe UI"/>
                <a:cs typeface="Segoe UI"/>
              </a:rPr>
              <a:t> </a:t>
            </a:r>
            <a:r>
              <a:rPr kern="0" dirty="0">
                <a:solidFill>
                  <a:sysClr val="windowText" lastClr="000000"/>
                </a:solidFill>
                <a:latin typeface="Segoe UI"/>
                <a:cs typeface="Segoe UI"/>
              </a:rPr>
              <a:t>par</a:t>
            </a:r>
            <a:r>
              <a:rPr kern="0" spc="330" dirty="0">
                <a:solidFill>
                  <a:sysClr val="windowText" lastClr="000000"/>
                </a:solidFill>
                <a:latin typeface="Segoe UI"/>
                <a:cs typeface="Segoe UI"/>
              </a:rPr>
              <a:t> </a:t>
            </a:r>
            <a:r>
              <a:rPr kern="0" dirty="0">
                <a:solidFill>
                  <a:sysClr val="windowText" lastClr="000000"/>
                </a:solidFill>
                <a:latin typeface="Segoe UI"/>
                <a:cs typeface="Segoe UI"/>
              </a:rPr>
              <a:t>le</a:t>
            </a:r>
            <a:r>
              <a:rPr kern="0" spc="320" dirty="0">
                <a:solidFill>
                  <a:sysClr val="windowText" lastClr="000000"/>
                </a:solidFill>
                <a:latin typeface="Segoe UI"/>
                <a:cs typeface="Segoe UI"/>
              </a:rPr>
              <a:t> </a:t>
            </a:r>
            <a:r>
              <a:rPr kern="0" dirty="0">
                <a:solidFill>
                  <a:sysClr val="windowText" lastClr="000000"/>
                </a:solidFill>
                <a:latin typeface="Segoe UI"/>
                <a:cs typeface="Segoe UI"/>
              </a:rPr>
              <a:t>maître</a:t>
            </a:r>
            <a:r>
              <a:rPr kern="0" spc="325" dirty="0">
                <a:solidFill>
                  <a:sysClr val="windowText" lastClr="000000"/>
                </a:solidFill>
                <a:latin typeface="Segoe UI"/>
                <a:cs typeface="Segoe UI"/>
              </a:rPr>
              <a:t> </a:t>
            </a:r>
            <a:r>
              <a:rPr kern="0" dirty="0">
                <a:solidFill>
                  <a:sysClr val="windowText" lastClr="000000"/>
                </a:solidFill>
                <a:latin typeface="Segoe UI"/>
                <a:cs typeface="Segoe UI"/>
              </a:rPr>
              <a:t>d'ouvrage,</a:t>
            </a:r>
            <a:r>
              <a:rPr kern="0" spc="345" dirty="0">
                <a:solidFill>
                  <a:sysClr val="windowText" lastClr="000000"/>
                </a:solidFill>
                <a:latin typeface="Segoe UI"/>
                <a:cs typeface="Segoe UI"/>
              </a:rPr>
              <a:t> </a:t>
            </a:r>
            <a:r>
              <a:rPr kern="0" dirty="0">
                <a:solidFill>
                  <a:sysClr val="windowText" lastClr="000000"/>
                </a:solidFill>
                <a:latin typeface="Segoe UI"/>
                <a:cs typeface="Segoe UI"/>
              </a:rPr>
              <a:t>c'est</a:t>
            </a:r>
            <a:r>
              <a:rPr kern="0" spc="340" dirty="0">
                <a:solidFill>
                  <a:sysClr val="windowText" lastClr="000000"/>
                </a:solidFill>
                <a:latin typeface="Segoe UI"/>
                <a:cs typeface="Segoe UI"/>
              </a:rPr>
              <a:t> </a:t>
            </a:r>
            <a:r>
              <a:rPr kern="0" spc="-25" dirty="0">
                <a:solidFill>
                  <a:sysClr val="windowText" lastClr="000000"/>
                </a:solidFill>
                <a:latin typeface="Segoe UI"/>
                <a:cs typeface="Segoe UI"/>
              </a:rPr>
              <a:t>la </a:t>
            </a:r>
            <a:r>
              <a:rPr b="1" kern="0" dirty="0">
                <a:solidFill>
                  <a:sysClr val="windowText" lastClr="000000"/>
                </a:solidFill>
                <a:latin typeface="Segoe UI"/>
                <a:cs typeface="Segoe UI"/>
              </a:rPr>
              <a:t>prescription</a:t>
            </a:r>
            <a:r>
              <a:rPr b="1" kern="0" spc="35" dirty="0">
                <a:solidFill>
                  <a:sysClr val="windowText" lastClr="000000"/>
                </a:solidFill>
                <a:latin typeface="Segoe UI"/>
                <a:cs typeface="Segoe UI"/>
              </a:rPr>
              <a:t> </a:t>
            </a:r>
            <a:r>
              <a:rPr b="1" kern="0" dirty="0">
                <a:solidFill>
                  <a:sysClr val="windowText" lastClr="000000"/>
                </a:solidFill>
                <a:latin typeface="Segoe UI"/>
                <a:cs typeface="Segoe UI"/>
              </a:rPr>
              <a:t>civile</a:t>
            </a:r>
            <a:r>
              <a:rPr b="1" kern="0" spc="30" dirty="0">
                <a:solidFill>
                  <a:sysClr val="windowText" lastClr="000000"/>
                </a:solidFill>
                <a:latin typeface="Segoe UI"/>
                <a:cs typeface="Segoe UI"/>
              </a:rPr>
              <a:t> </a:t>
            </a:r>
            <a:r>
              <a:rPr b="1" kern="0" dirty="0">
                <a:solidFill>
                  <a:sysClr val="windowText" lastClr="000000"/>
                </a:solidFill>
                <a:latin typeface="Segoe UI"/>
                <a:cs typeface="Segoe UI"/>
              </a:rPr>
              <a:t>de</a:t>
            </a:r>
            <a:r>
              <a:rPr b="1" kern="0" spc="30" dirty="0">
                <a:solidFill>
                  <a:sysClr val="windowText" lastClr="000000"/>
                </a:solidFill>
                <a:latin typeface="Segoe UI"/>
                <a:cs typeface="Segoe UI"/>
              </a:rPr>
              <a:t> </a:t>
            </a:r>
            <a:r>
              <a:rPr b="1" kern="0" dirty="0">
                <a:solidFill>
                  <a:sysClr val="windowText" lastClr="000000"/>
                </a:solidFill>
                <a:latin typeface="Segoe UI"/>
                <a:cs typeface="Segoe UI"/>
              </a:rPr>
              <a:t>droit</a:t>
            </a:r>
            <a:r>
              <a:rPr b="1" kern="0" spc="25" dirty="0">
                <a:solidFill>
                  <a:sysClr val="windowText" lastClr="000000"/>
                </a:solidFill>
                <a:latin typeface="Segoe UI"/>
                <a:cs typeface="Segoe UI"/>
              </a:rPr>
              <a:t> </a:t>
            </a:r>
            <a:r>
              <a:rPr b="1" kern="0" dirty="0">
                <a:solidFill>
                  <a:sysClr val="windowText" lastClr="000000"/>
                </a:solidFill>
                <a:latin typeface="Segoe UI"/>
                <a:cs typeface="Segoe UI"/>
              </a:rPr>
              <a:t>commun</a:t>
            </a:r>
            <a:r>
              <a:rPr b="1" kern="0" spc="30" dirty="0">
                <a:solidFill>
                  <a:sysClr val="windowText" lastClr="000000"/>
                </a:solidFill>
                <a:latin typeface="Segoe UI"/>
                <a:cs typeface="Segoe UI"/>
              </a:rPr>
              <a:t> </a:t>
            </a:r>
            <a:r>
              <a:rPr b="1" kern="0" dirty="0">
                <a:solidFill>
                  <a:sysClr val="windowText" lastClr="000000"/>
                </a:solidFill>
                <a:latin typeface="Segoe UI"/>
                <a:cs typeface="Segoe UI"/>
              </a:rPr>
              <a:t>de</a:t>
            </a:r>
            <a:r>
              <a:rPr b="1" kern="0" spc="40" dirty="0">
                <a:solidFill>
                  <a:sysClr val="windowText" lastClr="000000"/>
                </a:solidFill>
                <a:latin typeface="Segoe UI"/>
                <a:cs typeface="Segoe UI"/>
              </a:rPr>
              <a:t> </a:t>
            </a:r>
            <a:r>
              <a:rPr b="1" kern="0" dirty="0">
                <a:solidFill>
                  <a:sysClr val="windowText" lastClr="000000"/>
                </a:solidFill>
                <a:latin typeface="Segoe UI"/>
                <a:cs typeface="Segoe UI"/>
              </a:rPr>
              <a:t>5</a:t>
            </a:r>
            <a:r>
              <a:rPr b="1" kern="0" spc="45" dirty="0">
                <a:solidFill>
                  <a:sysClr val="windowText" lastClr="000000"/>
                </a:solidFill>
                <a:latin typeface="Segoe UI"/>
                <a:cs typeface="Segoe UI"/>
              </a:rPr>
              <a:t> </a:t>
            </a:r>
            <a:r>
              <a:rPr b="1" kern="0" dirty="0">
                <a:solidFill>
                  <a:sysClr val="windowText" lastClr="000000"/>
                </a:solidFill>
                <a:latin typeface="Segoe UI"/>
                <a:cs typeface="Segoe UI"/>
              </a:rPr>
              <a:t>ans</a:t>
            </a:r>
            <a:r>
              <a:rPr b="1" kern="0" spc="30" dirty="0">
                <a:solidFill>
                  <a:sysClr val="windowText" lastClr="000000"/>
                </a:solidFill>
                <a:latin typeface="Segoe UI"/>
                <a:cs typeface="Segoe UI"/>
              </a:rPr>
              <a:t> </a:t>
            </a:r>
            <a:r>
              <a:rPr kern="0" dirty="0">
                <a:solidFill>
                  <a:sysClr val="windowText" lastClr="000000"/>
                </a:solidFill>
                <a:latin typeface="Segoe UI"/>
                <a:cs typeface="Segoe UI"/>
              </a:rPr>
              <a:t>qui</a:t>
            </a:r>
            <a:r>
              <a:rPr kern="0" spc="40" dirty="0">
                <a:solidFill>
                  <a:sysClr val="windowText" lastClr="000000"/>
                </a:solidFill>
                <a:latin typeface="Segoe UI"/>
                <a:cs typeface="Segoe UI"/>
              </a:rPr>
              <a:t> </a:t>
            </a:r>
            <a:r>
              <a:rPr kern="0" dirty="0">
                <a:solidFill>
                  <a:sysClr val="windowText" lastClr="000000"/>
                </a:solidFill>
                <a:latin typeface="Segoe UI"/>
                <a:cs typeface="Segoe UI"/>
              </a:rPr>
              <a:t>s'applique</a:t>
            </a:r>
            <a:r>
              <a:rPr kern="0" spc="45" dirty="0">
                <a:solidFill>
                  <a:sysClr val="windowText" lastClr="000000"/>
                </a:solidFill>
                <a:latin typeface="Segoe UI"/>
                <a:cs typeface="Segoe UI"/>
              </a:rPr>
              <a:t> </a:t>
            </a:r>
            <a:r>
              <a:rPr kern="0" dirty="0">
                <a:solidFill>
                  <a:sysClr val="windowText" lastClr="000000"/>
                </a:solidFill>
                <a:latin typeface="Segoe UI"/>
                <a:cs typeface="Segoe UI"/>
              </a:rPr>
              <a:t>à</a:t>
            </a:r>
            <a:r>
              <a:rPr kern="0" spc="40" dirty="0">
                <a:solidFill>
                  <a:sysClr val="windowText" lastClr="000000"/>
                </a:solidFill>
                <a:latin typeface="Segoe UI"/>
                <a:cs typeface="Segoe UI"/>
              </a:rPr>
              <a:t> </a:t>
            </a:r>
            <a:r>
              <a:rPr kern="0" dirty="0">
                <a:solidFill>
                  <a:sysClr val="windowText" lastClr="000000"/>
                </a:solidFill>
                <a:latin typeface="Segoe UI"/>
                <a:cs typeface="Segoe UI"/>
              </a:rPr>
              <a:t>l'action</a:t>
            </a:r>
            <a:r>
              <a:rPr kern="0" spc="45" dirty="0">
                <a:solidFill>
                  <a:sysClr val="windowText" lastClr="000000"/>
                </a:solidFill>
                <a:latin typeface="Segoe UI"/>
                <a:cs typeface="Segoe UI"/>
              </a:rPr>
              <a:t> </a:t>
            </a:r>
            <a:r>
              <a:rPr kern="0" dirty="0">
                <a:solidFill>
                  <a:sysClr val="windowText" lastClr="000000"/>
                </a:solidFill>
                <a:latin typeface="Segoe UI"/>
                <a:cs typeface="Segoe UI"/>
              </a:rPr>
              <a:t>en</a:t>
            </a:r>
            <a:r>
              <a:rPr kern="0" spc="45" dirty="0">
                <a:solidFill>
                  <a:sysClr val="windowText" lastClr="000000"/>
                </a:solidFill>
                <a:latin typeface="Segoe UI"/>
                <a:cs typeface="Segoe UI"/>
              </a:rPr>
              <a:t> </a:t>
            </a:r>
            <a:r>
              <a:rPr kern="0" dirty="0">
                <a:solidFill>
                  <a:sysClr val="windowText" lastClr="000000"/>
                </a:solidFill>
                <a:latin typeface="Segoe UI"/>
                <a:cs typeface="Segoe UI"/>
              </a:rPr>
              <a:t>responsabilité</a:t>
            </a:r>
            <a:r>
              <a:rPr kern="0" spc="40" dirty="0">
                <a:solidFill>
                  <a:sysClr val="windowText" lastClr="000000"/>
                </a:solidFill>
                <a:latin typeface="Segoe UI"/>
                <a:cs typeface="Segoe UI"/>
              </a:rPr>
              <a:t> </a:t>
            </a:r>
            <a:r>
              <a:rPr kern="0" dirty="0">
                <a:solidFill>
                  <a:sysClr val="windowText" lastClr="000000"/>
                </a:solidFill>
                <a:latin typeface="Segoe UI"/>
                <a:cs typeface="Segoe UI"/>
              </a:rPr>
              <a:t>contractuelle,</a:t>
            </a:r>
            <a:r>
              <a:rPr kern="0" spc="50" dirty="0">
                <a:solidFill>
                  <a:sysClr val="windowText" lastClr="000000"/>
                </a:solidFill>
                <a:latin typeface="Segoe UI"/>
                <a:cs typeface="Segoe UI"/>
              </a:rPr>
              <a:t> </a:t>
            </a:r>
            <a:r>
              <a:rPr kern="0" dirty="0">
                <a:solidFill>
                  <a:sysClr val="windowText" lastClr="000000"/>
                </a:solidFill>
                <a:latin typeface="Segoe UI"/>
                <a:cs typeface="Segoe UI"/>
              </a:rPr>
              <a:t>et</a:t>
            </a:r>
            <a:r>
              <a:rPr kern="0" spc="45" dirty="0">
                <a:solidFill>
                  <a:sysClr val="windowText" lastClr="000000"/>
                </a:solidFill>
                <a:latin typeface="Segoe UI"/>
                <a:cs typeface="Segoe UI"/>
              </a:rPr>
              <a:t> </a:t>
            </a:r>
            <a:r>
              <a:rPr kern="0" dirty="0">
                <a:solidFill>
                  <a:sysClr val="windowText" lastClr="000000"/>
                </a:solidFill>
                <a:latin typeface="Segoe UI"/>
                <a:cs typeface="Segoe UI"/>
              </a:rPr>
              <a:t>ce</a:t>
            </a:r>
            <a:r>
              <a:rPr kern="0" spc="40" dirty="0">
                <a:solidFill>
                  <a:sysClr val="windowText" lastClr="000000"/>
                </a:solidFill>
                <a:latin typeface="Segoe UI"/>
                <a:cs typeface="Segoe UI"/>
              </a:rPr>
              <a:t> </a:t>
            </a:r>
            <a:r>
              <a:rPr kern="0" spc="-10" dirty="0">
                <a:solidFill>
                  <a:sysClr val="windowText" lastClr="000000"/>
                </a:solidFill>
                <a:latin typeface="Segoe UI"/>
                <a:cs typeface="Segoe UI"/>
              </a:rPr>
              <a:t>délai </a:t>
            </a:r>
            <a:r>
              <a:rPr kern="0" dirty="0">
                <a:solidFill>
                  <a:sysClr val="windowText" lastClr="000000"/>
                </a:solidFill>
                <a:latin typeface="Segoe UI"/>
                <a:cs typeface="Segoe UI"/>
              </a:rPr>
              <a:t>commence</a:t>
            </a:r>
            <a:r>
              <a:rPr kern="0" spc="-20" dirty="0">
                <a:solidFill>
                  <a:sysClr val="windowText" lastClr="000000"/>
                </a:solidFill>
                <a:latin typeface="Segoe UI"/>
                <a:cs typeface="Segoe UI"/>
              </a:rPr>
              <a:t> </a:t>
            </a:r>
            <a:r>
              <a:rPr b="1" kern="0" dirty="0">
                <a:solidFill>
                  <a:sysClr val="windowText" lastClr="000000"/>
                </a:solidFill>
                <a:latin typeface="Segoe UI"/>
                <a:cs typeface="Segoe UI"/>
              </a:rPr>
              <a:t>dès</a:t>
            </a:r>
            <a:r>
              <a:rPr b="1" kern="0" spc="-20" dirty="0">
                <a:solidFill>
                  <a:sysClr val="windowText" lastClr="000000"/>
                </a:solidFill>
                <a:latin typeface="Segoe UI"/>
                <a:cs typeface="Segoe UI"/>
              </a:rPr>
              <a:t> </a:t>
            </a:r>
            <a:r>
              <a:rPr b="1" kern="0" dirty="0">
                <a:solidFill>
                  <a:sysClr val="windowText" lastClr="000000"/>
                </a:solidFill>
                <a:latin typeface="Segoe UI"/>
                <a:cs typeface="Segoe UI"/>
              </a:rPr>
              <a:t>que</a:t>
            </a:r>
            <a:r>
              <a:rPr b="1" kern="0" spc="-20" dirty="0">
                <a:solidFill>
                  <a:sysClr val="windowText" lastClr="000000"/>
                </a:solidFill>
                <a:latin typeface="Segoe UI"/>
                <a:cs typeface="Segoe UI"/>
              </a:rPr>
              <a:t> </a:t>
            </a:r>
            <a:r>
              <a:rPr b="1" kern="0" dirty="0">
                <a:solidFill>
                  <a:sysClr val="windowText" lastClr="000000"/>
                </a:solidFill>
                <a:latin typeface="Segoe UI"/>
                <a:cs typeface="Segoe UI"/>
              </a:rPr>
              <a:t>le</a:t>
            </a:r>
            <a:r>
              <a:rPr b="1" kern="0" spc="-10" dirty="0">
                <a:solidFill>
                  <a:sysClr val="windowText" lastClr="000000"/>
                </a:solidFill>
                <a:latin typeface="Segoe UI"/>
                <a:cs typeface="Segoe UI"/>
              </a:rPr>
              <a:t> </a:t>
            </a:r>
            <a:r>
              <a:rPr b="1" kern="0" dirty="0">
                <a:solidFill>
                  <a:sysClr val="windowText" lastClr="000000"/>
                </a:solidFill>
                <a:latin typeface="Segoe UI"/>
                <a:cs typeface="Segoe UI"/>
              </a:rPr>
              <a:t>maître</a:t>
            </a:r>
            <a:r>
              <a:rPr b="1" kern="0" spc="-30" dirty="0">
                <a:solidFill>
                  <a:sysClr val="windowText" lastClr="000000"/>
                </a:solidFill>
                <a:latin typeface="Segoe UI"/>
                <a:cs typeface="Segoe UI"/>
              </a:rPr>
              <a:t> </a:t>
            </a:r>
            <a:r>
              <a:rPr b="1" kern="0" dirty="0">
                <a:solidFill>
                  <a:sysClr val="windowText" lastClr="000000"/>
                </a:solidFill>
                <a:latin typeface="Segoe UI"/>
                <a:cs typeface="Segoe UI"/>
              </a:rPr>
              <a:t>d'ouvrage</a:t>
            </a:r>
            <a:r>
              <a:rPr b="1" kern="0" spc="-40" dirty="0">
                <a:solidFill>
                  <a:sysClr val="windowText" lastClr="000000"/>
                </a:solidFill>
                <a:latin typeface="Segoe UI"/>
                <a:cs typeface="Segoe UI"/>
              </a:rPr>
              <a:t> </a:t>
            </a:r>
            <a:r>
              <a:rPr b="1" kern="0" dirty="0">
                <a:solidFill>
                  <a:sysClr val="windowText" lastClr="000000"/>
                </a:solidFill>
                <a:latin typeface="Segoe UI"/>
                <a:cs typeface="Segoe UI"/>
              </a:rPr>
              <a:t>prend</a:t>
            </a:r>
            <a:r>
              <a:rPr b="1" kern="0" spc="-20" dirty="0">
                <a:solidFill>
                  <a:sysClr val="windowText" lastClr="000000"/>
                </a:solidFill>
                <a:latin typeface="Segoe UI"/>
                <a:cs typeface="Segoe UI"/>
              </a:rPr>
              <a:t> </a:t>
            </a:r>
            <a:r>
              <a:rPr b="1" kern="0" dirty="0">
                <a:solidFill>
                  <a:sysClr val="windowText" lastClr="000000"/>
                </a:solidFill>
                <a:latin typeface="Segoe UI"/>
                <a:cs typeface="Segoe UI"/>
              </a:rPr>
              <a:t>connaissance</a:t>
            </a:r>
            <a:r>
              <a:rPr b="1" kern="0" spc="-45" dirty="0">
                <a:solidFill>
                  <a:sysClr val="windowText" lastClr="000000"/>
                </a:solidFill>
                <a:latin typeface="Segoe UI"/>
                <a:cs typeface="Segoe UI"/>
              </a:rPr>
              <a:t> </a:t>
            </a:r>
            <a:r>
              <a:rPr b="1" kern="0" dirty="0">
                <a:solidFill>
                  <a:sysClr val="windowText" lastClr="000000"/>
                </a:solidFill>
                <a:latin typeface="Segoe UI"/>
                <a:cs typeface="Segoe UI"/>
              </a:rPr>
              <a:t>du</a:t>
            </a:r>
            <a:r>
              <a:rPr b="1" kern="0" spc="-20" dirty="0">
                <a:solidFill>
                  <a:sysClr val="windowText" lastClr="000000"/>
                </a:solidFill>
                <a:latin typeface="Segoe UI"/>
                <a:cs typeface="Segoe UI"/>
              </a:rPr>
              <a:t> </a:t>
            </a:r>
            <a:r>
              <a:rPr b="1" kern="0" spc="-10" dirty="0">
                <a:solidFill>
                  <a:sysClr val="windowText" lastClr="000000"/>
                </a:solidFill>
                <a:latin typeface="Segoe UI"/>
                <a:cs typeface="Segoe UI"/>
              </a:rPr>
              <a:t>dommage</a:t>
            </a:r>
            <a:r>
              <a:rPr kern="0" spc="-10" dirty="0">
                <a:solidFill>
                  <a:sysClr val="windowText" lastClr="000000"/>
                </a:solidFill>
                <a:latin typeface="Segoe UI"/>
                <a:cs typeface="Segoe UI"/>
              </a:rPr>
              <a:t>.</a:t>
            </a:r>
            <a:endParaRPr kern="0" dirty="0">
              <a:solidFill>
                <a:sysClr val="windowText" lastClr="000000"/>
              </a:solidFill>
              <a:latin typeface="Segoe UI"/>
              <a:cs typeface="Segoe UI"/>
            </a:endParaRPr>
          </a:p>
          <a:p>
            <a:pPr marL="12700" algn="just" fontAlgn="auto">
              <a:spcBef>
                <a:spcPts val="1800"/>
              </a:spcBef>
              <a:spcAft>
                <a:spcPts val="0"/>
              </a:spcAft>
            </a:pPr>
            <a:r>
              <a:rPr kern="0" dirty="0">
                <a:solidFill>
                  <a:sysClr val="windowText" lastClr="000000"/>
                </a:solidFill>
                <a:latin typeface="Segoe UI"/>
                <a:cs typeface="Segoe UI"/>
              </a:rPr>
              <a:t>Un</a:t>
            </a:r>
            <a:r>
              <a:rPr kern="0" spc="60" dirty="0">
                <a:solidFill>
                  <a:sysClr val="windowText" lastClr="000000"/>
                </a:solidFill>
                <a:latin typeface="Segoe UI"/>
                <a:cs typeface="Segoe UI"/>
              </a:rPr>
              <a:t> </a:t>
            </a:r>
            <a:r>
              <a:rPr b="1" kern="0" dirty="0">
                <a:solidFill>
                  <a:sysClr val="windowText" lastClr="000000"/>
                </a:solidFill>
                <a:latin typeface="Segoe UI"/>
                <a:cs typeface="Segoe UI"/>
              </a:rPr>
              <a:t>constat</a:t>
            </a:r>
            <a:r>
              <a:rPr b="1" kern="0" spc="40" dirty="0">
                <a:solidFill>
                  <a:sysClr val="windowText" lastClr="000000"/>
                </a:solidFill>
                <a:latin typeface="Segoe UI"/>
                <a:cs typeface="Segoe UI"/>
              </a:rPr>
              <a:t> </a:t>
            </a:r>
            <a:r>
              <a:rPr b="1" kern="0" dirty="0">
                <a:solidFill>
                  <a:sysClr val="windowText" lastClr="000000"/>
                </a:solidFill>
                <a:latin typeface="Segoe UI"/>
                <a:cs typeface="Segoe UI"/>
              </a:rPr>
              <a:t>d'huissier</a:t>
            </a:r>
            <a:r>
              <a:rPr b="1" kern="0" spc="55" dirty="0">
                <a:solidFill>
                  <a:sysClr val="windowText" lastClr="000000"/>
                </a:solidFill>
                <a:latin typeface="Segoe UI"/>
                <a:cs typeface="Segoe UI"/>
              </a:rPr>
              <a:t> </a:t>
            </a:r>
            <a:r>
              <a:rPr kern="0" dirty="0">
                <a:solidFill>
                  <a:sysClr val="windowText" lastClr="000000"/>
                </a:solidFill>
                <a:latin typeface="Segoe UI"/>
                <a:cs typeface="Segoe UI"/>
              </a:rPr>
              <a:t>faisant</a:t>
            </a:r>
            <a:r>
              <a:rPr kern="0" spc="60" dirty="0">
                <a:solidFill>
                  <a:sysClr val="windowText" lastClr="000000"/>
                </a:solidFill>
                <a:latin typeface="Segoe UI"/>
                <a:cs typeface="Segoe UI"/>
              </a:rPr>
              <a:t> </a:t>
            </a:r>
            <a:r>
              <a:rPr kern="0" dirty="0">
                <a:solidFill>
                  <a:sysClr val="windowText" lastClr="000000"/>
                </a:solidFill>
                <a:latin typeface="Segoe UI"/>
                <a:cs typeface="Segoe UI"/>
              </a:rPr>
              <a:t>ressortir</a:t>
            </a:r>
            <a:r>
              <a:rPr kern="0" spc="55" dirty="0">
                <a:solidFill>
                  <a:sysClr val="windowText" lastClr="000000"/>
                </a:solidFill>
                <a:latin typeface="Segoe UI"/>
                <a:cs typeface="Segoe UI"/>
              </a:rPr>
              <a:t> </a:t>
            </a:r>
            <a:r>
              <a:rPr kern="0" dirty="0">
                <a:solidFill>
                  <a:sysClr val="windowText" lastClr="000000"/>
                </a:solidFill>
                <a:latin typeface="Segoe UI"/>
                <a:cs typeface="Segoe UI"/>
              </a:rPr>
              <a:t>les</a:t>
            </a:r>
            <a:r>
              <a:rPr kern="0" spc="60" dirty="0">
                <a:solidFill>
                  <a:sysClr val="windowText" lastClr="000000"/>
                </a:solidFill>
                <a:latin typeface="Segoe UI"/>
                <a:cs typeface="Segoe UI"/>
              </a:rPr>
              <a:t> </a:t>
            </a:r>
            <a:r>
              <a:rPr kern="0" dirty="0">
                <a:solidFill>
                  <a:sysClr val="windowText" lastClr="000000"/>
                </a:solidFill>
                <a:latin typeface="Segoe UI"/>
                <a:cs typeface="Segoe UI"/>
              </a:rPr>
              <a:t>nuisances</a:t>
            </a:r>
            <a:r>
              <a:rPr kern="0" spc="65" dirty="0">
                <a:solidFill>
                  <a:sysClr val="windowText" lastClr="000000"/>
                </a:solidFill>
                <a:latin typeface="Segoe UI"/>
                <a:cs typeface="Segoe UI"/>
              </a:rPr>
              <a:t> </a:t>
            </a:r>
            <a:r>
              <a:rPr kern="0" dirty="0">
                <a:solidFill>
                  <a:sysClr val="windowText" lastClr="000000"/>
                </a:solidFill>
                <a:latin typeface="Segoe UI"/>
                <a:cs typeface="Segoe UI"/>
              </a:rPr>
              <a:t>ayant</a:t>
            </a:r>
            <a:r>
              <a:rPr kern="0" spc="55" dirty="0">
                <a:solidFill>
                  <a:sysClr val="windowText" lastClr="000000"/>
                </a:solidFill>
                <a:latin typeface="Segoe UI"/>
                <a:cs typeface="Segoe UI"/>
              </a:rPr>
              <a:t> </a:t>
            </a:r>
            <a:r>
              <a:rPr kern="0" dirty="0">
                <a:solidFill>
                  <a:sysClr val="windowText" lastClr="000000"/>
                </a:solidFill>
                <a:latin typeface="Segoe UI"/>
                <a:cs typeface="Segoe UI"/>
              </a:rPr>
              <a:t>été</a:t>
            </a:r>
            <a:r>
              <a:rPr kern="0" spc="55" dirty="0">
                <a:solidFill>
                  <a:sysClr val="windowText" lastClr="000000"/>
                </a:solidFill>
                <a:latin typeface="Segoe UI"/>
                <a:cs typeface="Segoe UI"/>
              </a:rPr>
              <a:t> </a:t>
            </a:r>
            <a:r>
              <a:rPr kern="0" dirty="0">
                <a:solidFill>
                  <a:sysClr val="windowText" lastClr="000000"/>
                </a:solidFill>
                <a:latin typeface="Segoe UI"/>
                <a:cs typeface="Segoe UI"/>
              </a:rPr>
              <a:t>établi</a:t>
            </a:r>
            <a:r>
              <a:rPr kern="0" spc="65" dirty="0">
                <a:solidFill>
                  <a:sysClr val="windowText" lastClr="000000"/>
                </a:solidFill>
                <a:latin typeface="Segoe UI"/>
                <a:cs typeface="Segoe UI"/>
              </a:rPr>
              <a:t> </a:t>
            </a:r>
            <a:r>
              <a:rPr kern="0" dirty="0">
                <a:solidFill>
                  <a:sysClr val="windowText" lastClr="000000"/>
                </a:solidFill>
                <a:latin typeface="Segoe UI"/>
                <a:cs typeface="Segoe UI"/>
              </a:rPr>
              <a:t>en</a:t>
            </a:r>
            <a:r>
              <a:rPr kern="0" spc="60" dirty="0">
                <a:solidFill>
                  <a:sysClr val="windowText" lastClr="000000"/>
                </a:solidFill>
                <a:latin typeface="Segoe UI"/>
                <a:cs typeface="Segoe UI"/>
              </a:rPr>
              <a:t> </a:t>
            </a:r>
            <a:r>
              <a:rPr kern="0" dirty="0">
                <a:solidFill>
                  <a:sysClr val="windowText" lastClr="000000"/>
                </a:solidFill>
                <a:latin typeface="Segoe UI"/>
                <a:cs typeface="Segoe UI"/>
              </a:rPr>
              <a:t>février</a:t>
            </a:r>
            <a:r>
              <a:rPr kern="0" spc="65" dirty="0">
                <a:solidFill>
                  <a:sysClr val="windowText" lastClr="000000"/>
                </a:solidFill>
                <a:latin typeface="Segoe UI"/>
                <a:cs typeface="Segoe UI"/>
              </a:rPr>
              <a:t> </a:t>
            </a:r>
            <a:r>
              <a:rPr kern="0" dirty="0">
                <a:solidFill>
                  <a:sysClr val="windowText" lastClr="000000"/>
                </a:solidFill>
                <a:latin typeface="Segoe UI"/>
                <a:cs typeface="Segoe UI"/>
              </a:rPr>
              <a:t>2010,</a:t>
            </a:r>
            <a:r>
              <a:rPr kern="0" spc="65" dirty="0">
                <a:solidFill>
                  <a:sysClr val="windowText" lastClr="000000"/>
                </a:solidFill>
                <a:latin typeface="Segoe UI"/>
                <a:cs typeface="Segoe UI"/>
              </a:rPr>
              <a:t> </a:t>
            </a:r>
            <a:r>
              <a:rPr kern="0" dirty="0">
                <a:solidFill>
                  <a:sysClr val="windowText" lastClr="000000"/>
                </a:solidFill>
                <a:latin typeface="Segoe UI"/>
                <a:cs typeface="Segoe UI"/>
              </a:rPr>
              <a:t>c’est</a:t>
            </a:r>
            <a:r>
              <a:rPr kern="0" spc="65" dirty="0">
                <a:solidFill>
                  <a:sysClr val="windowText" lastClr="000000"/>
                </a:solidFill>
                <a:latin typeface="Segoe UI"/>
                <a:cs typeface="Segoe UI"/>
              </a:rPr>
              <a:t> </a:t>
            </a:r>
            <a:r>
              <a:rPr kern="0" dirty="0">
                <a:solidFill>
                  <a:sysClr val="windowText" lastClr="000000"/>
                </a:solidFill>
                <a:latin typeface="Segoe UI"/>
                <a:cs typeface="Segoe UI"/>
              </a:rPr>
              <a:t>donc</a:t>
            </a:r>
            <a:r>
              <a:rPr kern="0" spc="60" dirty="0">
                <a:solidFill>
                  <a:sysClr val="windowText" lastClr="000000"/>
                </a:solidFill>
                <a:latin typeface="Segoe UI"/>
                <a:cs typeface="Segoe UI"/>
              </a:rPr>
              <a:t> </a:t>
            </a:r>
            <a:r>
              <a:rPr kern="0" dirty="0">
                <a:solidFill>
                  <a:sysClr val="windowText" lastClr="000000"/>
                </a:solidFill>
                <a:latin typeface="Segoe UI"/>
                <a:cs typeface="Segoe UI"/>
              </a:rPr>
              <a:t>à</a:t>
            </a:r>
            <a:r>
              <a:rPr kern="0" spc="55" dirty="0">
                <a:solidFill>
                  <a:sysClr val="windowText" lastClr="000000"/>
                </a:solidFill>
                <a:latin typeface="Segoe UI"/>
                <a:cs typeface="Segoe UI"/>
              </a:rPr>
              <a:t> </a:t>
            </a:r>
            <a:r>
              <a:rPr kern="0" dirty="0">
                <a:solidFill>
                  <a:sysClr val="windowText" lastClr="000000"/>
                </a:solidFill>
                <a:latin typeface="Segoe UI"/>
                <a:cs typeface="Segoe UI"/>
              </a:rPr>
              <a:t>cette</a:t>
            </a:r>
            <a:r>
              <a:rPr kern="0" spc="60" dirty="0">
                <a:solidFill>
                  <a:sysClr val="windowText" lastClr="000000"/>
                </a:solidFill>
                <a:latin typeface="Segoe UI"/>
                <a:cs typeface="Segoe UI"/>
              </a:rPr>
              <a:t> </a:t>
            </a:r>
            <a:r>
              <a:rPr kern="0" dirty="0">
                <a:solidFill>
                  <a:sysClr val="windowText" lastClr="000000"/>
                </a:solidFill>
                <a:latin typeface="Segoe UI"/>
                <a:cs typeface="Segoe UI"/>
              </a:rPr>
              <a:t>date</a:t>
            </a:r>
            <a:r>
              <a:rPr kern="0" spc="55" dirty="0">
                <a:solidFill>
                  <a:sysClr val="windowText" lastClr="000000"/>
                </a:solidFill>
                <a:latin typeface="Segoe UI"/>
                <a:cs typeface="Segoe UI"/>
              </a:rPr>
              <a:t> </a:t>
            </a:r>
            <a:r>
              <a:rPr kern="0" dirty="0">
                <a:solidFill>
                  <a:sysClr val="windowText" lastClr="000000"/>
                </a:solidFill>
                <a:latin typeface="Segoe UI"/>
                <a:cs typeface="Segoe UI"/>
              </a:rPr>
              <a:t>que</a:t>
            </a:r>
            <a:r>
              <a:rPr kern="0" spc="55" dirty="0">
                <a:solidFill>
                  <a:sysClr val="windowText" lastClr="000000"/>
                </a:solidFill>
                <a:latin typeface="Segoe UI"/>
                <a:cs typeface="Segoe UI"/>
              </a:rPr>
              <a:t> </a:t>
            </a:r>
            <a:r>
              <a:rPr kern="0" spc="-25" dirty="0">
                <a:solidFill>
                  <a:sysClr val="windowText" lastClr="000000"/>
                </a:solidFill>
                <a:latin typeface="Segoe UI"/>
                <a:cs typeface="Segoe UI"/>
              </a:rPr>
              <a:t>la</a:t>
            </a:r>
            <a:endParaRPr kern="0" dirty="0">
              <a:solidFill>
                <a:sysClr val="windowText" lastClr="000000"/>
              </a:solidFill>
              <a:latin typeface="Segoe UI"/>
              <a:cs typeface="Segoe UI"/>
            </a:endParaRPr>
          </a:p>
          <a:p>
            <a:pPr marL="12700" algn="just" fontAlgn="auto">
              <a:spcBef>
                <a:spcPts val="0"/>
              </a:spcBef>
              <a:spcAft>
                <a:spcPts val="0"/>
              </a:spcAft>
            </a:pPr>
            <a:r>
              <a:rPr kern="0" spc="-10" dirty="0">
                <a:solidFill>
                  <a:sysClr val="windowText" lastClr="000000"/>
                </a:solidFill>
                <a:latin typeface="Segoe UI"/>
                <a:cs typeface="Segoe UI"/>
              </a:rPr>
              <a:t>prescription</a:t>
            </a:r>
            <a:r>
              <a:rPr kern="0" spc="-15" dirty="0">
                <a:solidFill>
                  <a:sysClr val="windowText" lastClr="000000"/>
                </a:solidFill>
                <a:latin typeface="Segoe UI"/>
                <a:cs typeface="Segoe UI"/>
              </a:rPr>
              <a:t> </a:t>
            </a:r>
            <a:r>
              <a:rPr kern="0" dirty="0">
                <a:solidFill>
                  <a:sysClr val="windowText" lastClr="000000"/>
                </a:solidFill>
                <a:latin typeface="Segoe UI"/>
                <a:cs typeface="Segoe UI"/>
              </a:rPr>
              <a:t>quinquennale</a:t>
            </a:r>
            <a:r>
              <a:rPr kern="0" spc="-50" dirty="0">
                <a:solidFill>
                  <a:sysClr val="windowText" lastClr="000000"/>
                </a:solidFill>
                <a:latin typeface="Segoe UI"/>
                <a:cs typeface="Segoe UI"/>
              </a:rPr>
              <a:t> </a:t>
            </a:r>
            <a:r>
              <a:rPr kern="0" dirty="0">
                <a:solidFill>
                  <a:sysClr val="windowText" lastClr="000000"/>
                </a:solidFill>
                <a:latin typeface="Segoe UI"/>
                <a:cs typeface="Segoe UI"/>
              </a:rPr>
              <a:t>a</a:t>
            </a:r>
            <a:r>
              <a:rPr kern="0" spc="-30" dirty="0">
                <a:solidFill>
                  <a:sysClr val="windowText" lastClr="000000"/>
                </a:solidFill>
                <a:latin typeface="Segoe UI"/>
                <a:cs typeface="Segoe UI"/>
              </a:rPr>
              <a:t> </a:t>
            </a:r>
            <a:r>
              <a:rPr kern="0" dirty="0">
                <a:solidFill>
                  <a:sysClr val="windowText" lastClr="000000"/>
                </a:solidFill>
                <a:latin typeface="Segoe UI"/>
                <a:cs typeface="Segoe UI"/>
              </a:rPr>
              <a:t>commencé</a:t>
            </a:r>
            <a:r>
              <a:rPr kern="0" spc="-40" dirty="0">
                <a:solidFill>
                  <a:sysClr val="windowText" lastClr="000000"/>
                </a:solidFill>
                <a:latin typeface="Segoe UI"/>
                <a:cs typeface="Segoe UI"/>
              </a:rPr>
              <a:t> </a:t>
            </a:r>
            <a:r>
              <a:rPr kern="0" dirty="0">
                <a:solidFill>
                  <a:sysClr val="windowText" lastClr="000000"/>
                </a:solidFill>
                <a:latin typeface="Segoe UI"/>
                <a:cs typeface="Segoe UI"/>
              </a:rPr>
              <a:t>à</a:t>
            </a:r>
            <a:r>
              <a:rPr kern="0" spc="-35" dirty="0">
                <a:solidFill>
                  <a:sysClr val="windowText" lastClr="000000"/>
                </a:solidFill>
                <a:latin typeface="Segoe UI"/>
                <a:cs typeface="Segoe UI"/>
              </a:rPr>
              <a:t> </a:t>
            </a:r>
            <a:r>
              <a:rPr kern="0" spc="-10" dirty="0">
                <a:solidFill>
                  <a:sysClr val="windowText" lastClr="000000"/>
                </a:solidFill>
                <a:latin typeface="Segoe UI"/>
                <a:cs typeface="Segoe UI"/>
              </a:rPr>
              <a:t>courir.</a:t>
            </a:r>
            <a:endParaRPr kern="0" dirty="0">
              <a:solidFill>
                <a:sysClr val="windowText" lastClr="000000"/>
              </a:solidFill>
              <a:latin typeface="Segoe UI"/>
              <a:cs typeface="Segoe UI"/>
            </a:endParaRPr>
          </a:p>
        </p:txBody>
      </p:sp>
    </p:spTree>
    <p:extLst>
      <p:ext uri="{BB962C8B-B14F-4D97-AF65-F5344CB8AC3E}">
        <p14:creationId xmlns:p14="http://schemas.microsoft.com/office/powerpoint/2010/main" val="3101432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3F30CA-115D-1117-677A-4D99B8AAB738}"/>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F118E025-5D61-3C17-4CB1-28F4176AD5AC}"/>
              </a:ext>
            </a:extLst>
          </p:cNvPr>
          <p:cNvSpPr/>
          <p:nvPr/>
        </p:nvSpPr>
        <p:spPr bwMode="auto">
          <a:xfrm>
            <a:off x="0" y="-33459"/>
            <a:ext cx="9911255" cy="708116"/>
          </a:xfrm>
          <a:prstGeom prst="rect">
            <a:avLst/>
          </a:prstGeom>
          <a:solidFill>
            <a:srgbClr val="FFCC00"/>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lang="fr-FR" sz="2000" b="1" dirty="0">
                <a:solidFill>
                  <a:srgbClr val="FFFFFF"/>
                </a:solidFill>
                <a:latin typeface="Century Gothic" panose="020B0502020202020204" pitchFamily="34" charset="0"/>
              </a:rPr>
              <a:t>Résiliation pour faute : le paiement des prestations reste dû</a:t>
            </a:r>
          </a:p>
        </p:txBody>
      </p:sp>
      <p:grpSp>
        <p:nvGrpSpPr>
          <p:cNvPr id="5" name="Groupe 4">
            <a:extLst>
              <a:ext uri="{FF2B5EF4-FFF2-40B4-BE49-F238E27FC236}">
                <a16:creationId xmlns:a16="http://schemas.microsoft.com/office/drawing/2014/main" id="{BD96D724-3CE6-494D-DABA-8A38697C9AEC}"/>
              </a:ext>
            </a:extLst>
          </p:cNvPr>
          <p:cNvGrpSpPr/>
          <p:nvPr/>
        </p:nvGrpSpPr>
        <p:grpSpPr>
          <a:xfrm>
            <a:off x="0" y="6478964"/>
            <a:ext cx="12192000" cy="406420"/>
            <a:chOff x="-1524000" y="1294388"/>
            <a:chExt cx="12192000" cy="406420"/>
          </a:xfrm>
        </p:grpSpPr>
        <p:sp>
          <p:nvSpPr>
            <p:cNvPr id="6" name="Rectangle 5">
              <a:extLst>
                <a:ext uri="{FF2B5EF4-FFF2-40B4-BE49-F238E27FC236}">
                  <a16:creationId xmlns:a16="http://schemas.microsoft.com/office/drawing/2014/main" id="{FB9C8AAB-F4A1-29A2-9660-B80E2C77D7CD}"/>
                </a:ext>
              </a:extLst>
            </p:cNvPr>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 name="Text Box 6">
              <a:extLst>
                <a:ext uri="{FF2B5EF4-FFF2-40B4-BE49-F238E27FC236}">
                  <a16:creationId xmlns:a16="http://schemas.microsoft.com/office/drawing/2014/main" id="{4AA2D267-D728-13A7-9585-DAE706D24C0C}"/>
                </a:ext>
              </a:extLst>
            </p:cNvPr>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30</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9" name="Rectangle 8">
            <a:extLst>
              <a:ext uri="{FF2B5EF4-FFF2-40B4-BE49-F238E27FC236}">
                <a16:creationId xmlns:a16="http://schemas.microsoft.com/office/drawing/2014/main" id="{33F1ED69-C5D7-2BFC-102D-6752E18D34E1}"/>
              </a:ext>
            </a:extLst>
          </p:cNvPr>
          <p:cNvSpPr/>
          <p:nvPr/>
        </p:nvSpPr>
        <p:spPr bwMode="auto">
          <a:xfrm>
            <a:off x="9911255" y="-16042"/>
            <a:ext cx="2280744"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lang="fr-FR" sz="2800" b="1" dirty="0">
                <a:solidFill>
                  <a:srgbClr val="FFFFFF"/>
                </a:solidFill>
                <a:latin typeface="Century Gothic" panose="020B0502020202020204" pitchFamily="34" charset="0"/>
              </a:rPr>
              <a:t>EXECUTION</a:t>
            </a:r>
            <a:endParaRPr kumimoji="0" lang="fr-FR" sz="14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2" name="Espace réservé du contenu 3">
            <a:extLst>
              <a:ext uri="{FF2B5EF4-FFF2-40B4-BE49-F238E27FC236}">
                <a16:creationId xmlns:a16="http://schemas.microsoft.com/office/drawing/2014/main" id="{DE8264DA-11F2-5D19-ABD8-E6D1F1948BD1}"/>
              </a:ext>
            </a:extLst>
          </p:cNvPr>
          <p:cNvSpPr txBox="1">
            <a:spLocks/>
          </p:cNvSpPr>
          <p:nvPr/>
        </p:nvSpPr>
        <p:spPr>
          <a:xfrm>
            <a:off x="257451" y="1597571"/>
            <a:ext cx="11736281" cy="5056308"/>
          </a:xfrm>
          <a:prstGeom prst="rect">
            <a:avLst/>
          </a:prstGeom>
        </p:spPr>
        <p:txBody>
          <a:bodyPr wrap="square" lIns="0" tIns="0" rIns="0" bIns="0">
            <a:normAutofit/>
          </a:bodyPr>
          <a:lstStyle>
            <a:lvl1pPr marL="0">
              <a:defRPr sz="2000" b="1" i="0">
                <a:solidFill>
                  <a:srgbClr val="FB2255"/>
                </a:solidFill>
                <a:latin typeface="Segoe UI"/>
                <a:ea typeface="+mn-ea"/>
                <a:cs typeface="Segoe UI"/>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marR="0" lvl="0" indent="0" algn="just" defTabSz="914400" eaLnBrk="1" fontAlgn="auto" latinLnBrk="0" hangingPunct="1">
              <a:lnSpc>
                <a:spcPct val="100000"/>
              </a:lnSpc>
              <a:spcBef>
                <a:spcPts val="100"/>
              </a:spcBef>
              <a:spcAft>
                <a:spcPts val="1200"/>
              </a:spcAft>
              <a:buClrTx/>
              <a:buSzTx/>
              <a:buFontTx/>
              <a:buNone/>
              <a:tabLst/>
              <a:defRPr/>
            </a:pPr>
            <a:r>
              <a:rPr kumimoji="0" lang="fr-FR" sz="1800" b="1" i="0" u="none" strike="noStrike" kern="0" cap="none" spc="0" normalizeH="0" baseline="0" noProof="0" dirty="0">
                <a:ln>
                  <a:noFill/>
                </a:ln>
                <a:solidFill>
                  <a:srgbClr val="FF9900"/>
                </a:solidFill>
                <a:effectLst/>
                <a:uLnTx/>
                <a:uFillTx/>
                <a:latin typeface="Segoe UI"/>
                <a:ea typeface="+mn-ea"/>
                <a:cs typeface="Segoe UI"/>
              </a:rPr>
              <a:t>CE, 25 février 2025, n° 490616</a:t>
            </a:r>
          </a:p>
          <a:p>
            <a:pPr marL="0" marR="0" lvl="0" indent="0" algn="just" defTabSz="914400" eaLnBrk="1" fontAlgn="auto" latinLnBrk="0" hangingPunct="1">
              <a:lnSpc>
                <a:spcPct val="110000"/>
              </a:lnSpc>
              <a:spcBef>
                <a:spcPts val="600"/>
              </a:spcBef>
              <a:spcAft>
                <a:spcPts val="1200"/>
              </a:spcAft>
              <a:buClrTx/>
              <a:buSzTx/>
              <a:buFontTx/>
              <a:buNone/>
              <a:tabLst/>
              <a:defRPr/>
            </a:pPr>
            <a:r>
              <a:rPr kumimoji="0" lang="fr-FR" sz="2000" b="0" i="0" u="none" strike="noStrike" kern="0" cap="none" spc="0" normalizeH="0" baseline="0" noProof="0" dirty="0">
                <a:ln>
                  <a:noFill/>
                </a:ln>
                <a:solidFill>
                  <a:sysClr val="windowText" lastClr="000000"/>
                </a:solidFill>
                <a:effectLst/>
                <a:uLnTx/>
                <a:uFillTx/>
                <a:latin typeface="Segoe UI"/>
                <a:ea typeface="+mn-ea"/>
                <a:cs typeface="Segoe UI"/>
              </a:rPr>
              <a:t>« La résiliation du contrat ne faisait pas perdre au titulaire son droit contractuel au paiement des prestations qu’il avait exécutées avant cette résiliation, </a:t>
            </a:r>
            <a:r>
              <a:rPr kumimoji="0" lang="fr-FR" sz="2000" b="0" i="0" u="none" strike="noStrike" kern="0" cap="none" spc="0" normalizeH="0" baseline="0" noProof="0" dirty="0" err="1">
                <a:ln>
                  <a:noFill/>
                </a:ln>
                <a:solidFill>
                  <a:sysClr val="windowText" lastClr="000000"/>
                </a:solidFill>
                <a:effectLst/>
                <a:uLnTx/>
                <a:uFillTx/>
                <a:latin typeface="Segoe UI"/>
                <a:ea typeface="+mn-ea"/>
                <a:cs typeface="Segoe UI"/>
              </a:rPr>
              <a:t>fût-elle</a:t>
            </a:r>
            <a:r>
              <a:rPr kumimoji="0" lang="fr-FR" sz="2000" b="0" i="0" u="none" strike="noStrike" kern="0" cap="none" spc="0" normalizeH="0" baseline="0" noProof="0" dirty="0">
                <a:ln>
                  <a:noFill/>
                </a:ln>
                <a:solidFill>
                  <a:sysClr val="windowText" lastClr="000000"/>
                </a:solidFill>
                <a:effectLst/>
                <a:uLnTx/>
                <a:uFillTx/>
                <a:latin typeface="Segoe UI"/>
                <a:ea typeface="+mn-ea"/>
                <a:cs typeface="Segoe UI"/>
              </a:rPr>
              <a:t> prononcée à ses torts exclusifs. »</a:t>
            </a:r>
          </a:p>
          <a:p>
            <a:pPr marL="0" marR="0" lvl="0" indent="0" algn="just" defTabSz="914400" eaLnBrk="1" fontAlgn="auto" latinLnBrk="0" hangingPunct="1">
              <a:lnSpc>
                <a:spcPct val="110000"/>
              </a:lnSpc>
              <a:spcBef>
                <a:spcPts val="600"/>
              </a:spcBef>
              <a:spcAft>
                <a:spcPts val="1200"/>
              </a:spcAft>
              <a:buClrTx/>
              <a:buSzTx/>
              <a:buFontTx/>
              <a:buNone/>
              <a:tabLst/>
              <a:defRPr/>
            </a:pPr>
            <a:r>
              <a:rPr kumimoji="0" lang="fr-FR" sz="2000" b="0" i="0" u="none" strike="noStrike" kern="0" cap="none" spc="0" normalizeH="0" baseline="0" noProof="0" dirty="0">
                <a:ln>
                  <a:noFill/>
                </a:ln>
                <a:solidFill>
                  <a:sysClr val="windowText" lastClr="000000"/>
                </a:solidFill>
                <a:effectLst/>
                <a:uLnTx/>
                <a:uFillTx/>
                <a:latin typeface="Segoe UI"/>
                <a:ea typeface="+mn-ea"/>
                <a:cs typeface="Segoe UI"/>
              </a:rPr>
              <a:t>Le message est clair pour les acheteurs : impossible de simplement refuser de payer des prestations, même au motif qu’elles sont devenues inutiles par la faute du titulaire ayant justifié la résiliation ! </a:t>
            </a:r>
          </a:p>
          <a:p>
            <a:pPr marL="0" marR="0" lvl="0" indent="0" algn="just" defTabSz="914400" eaLnBrk="1" fontAlgn="auto" latinLnBrk="0" hangingPunct="1">
              <a:lnSpc>
                <a:spcPct val="110000"/>
              </a:lnSpc>
              <a:spcBef>
                <a:spcPts val="600"/>
              </a:spcBef>
              <a:spcAft>
                <a:spcPts val="1200"/>
              </a:spcAft>
              <a:buClrTx/>
              <a:buSzTx/>
              <a:buFontTx/>
              <a:buNone/>
              <a:tabLst/>
              <a:defRPr/>
            </a:pPr>
            <a:r>
              <a:rPr kumimoji="0" lang="fr-FR" sz="2000" b="0" i="0" u="none" strike="noStrike" kern="0" cap="none" spc="0" normalizeH="0" baseline="0" noProof="0" dirty="0">
                <a:ln>
                  <a:noFill/>
                </a:ln>
                <a:solidFill>
                  <a:sysClr val="windowText" lastClr="000000"/>
                </a:solidFill>
                <a:effectLst/>
                <a:uLnTx/>
                <a:uFillTx/>
                <a:latin typeface="Segoe UI"/>
                <a:ea typeface="+mn-ea"/>
                <a:cs typeface="Segoe UI"/>
              </a:rPr>
              <a:t>En revanche l’acheteur dispose « de la faculté de rechercher par ailleurs la responsabilité contractuelle du titulaire s’il estime que ces prestations se sont révélées inutiles par sa faute ».</a:t>
            </a:r>
          </a:p>
        </p:txBody>
      </p:sp>
    </p:spTree>
    <p:extLst>
      <p:ext uri="{BB962C8B-B14F-4D97-AF65-F5344CB8AC3E}">
        <p14:creationId xmlns:p14="http://schemas.microsoft.com/office/powerpoint/2010/main" val="18077801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3" cstate="email">
            <a:extLst>
              <a:ext uri="{28A0092B-C50C-407E-A947-70E740481C1C}">
                <a14:useLocalDpi xmlns:a14="http://schemas.microsoft.com/office/drawing/2010/main"/>
              </a:ext>
            </a:extLst>
          </a:blip>
          <a:srcRect t="-803"/>
          <a:stretch/>
        </p:blipFill>
        <p:spPr>
          <a:xfrm>
            <a:off x="0" y="-635000"/>
            <a:ext cx="12192000" cy="7169150"/>
          </a:xfrm>
          <a:prstGeom prst="rect">
            <a:avLst/>
          </a:prstGeom>
        </p:spPr>
      </p:pic>
      <p:sp>
        <p:nvSpPr>
          <p:cNvPr id="11" name="Rectangle 10"/>
          <p:cNvSpPr/>
          <p:nvPr/>
        </p:nvSpPr>
        <p:spPr bwMode="auto">
          <a:xfrm>
            <a:off x="4472587" y="3700112"/>
            <a:ext cx="6946427" cy="1117979"/>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r"/>
            <a:r>
              <a:rPr lang="fr-FR" sz="6000" dirty="0">
                <a:solidFill>
                  <a:schemeClr val="bg1"/>
                </a:solidFill>
                <a:latin typeface="Century Gothic" panose="020B0502020202020204" pitchFamily="34" charset="0"/>
              </a:rPr>
              <a:t>Des questions ?</a:t>
            </a:r>
            <a:endParaRPr lang="fr-FR" sz="7200" dirty="0">
              <a:solidFill>
                <a:schemeClr val="bg1"/>
              </a:solidFill>
              <a:latin typeface="Century Gothic" panose="020B0502020202020204" pitchFamily="34" charset="0"/>
            </a:endParaRPr>
          </a:p>
        </p:txBody>
      </p:sp>
      <p:grpSp>
        <p:nvGrpSpPr>
          <p:cNvPr id="4" name="Groupe 3"/>
          <p:cNvGrpSpPr/>
          <p:nvPr/>
        </p:nvGrpSpPr>
        <p:grpSpPr>
          <a:xfrm>
            <a:off x="0" y="6478964"/>
            <a:ext cx="12192000" cy="406420"/>
            <a:chOff x="-1524000" y="1294388"/>
            <a:chExt cx="12192000" cy="406420"/>
          </a:xfrm>
        </p:grpSpPr>
        <p:sp>
          <p:nvSpPr>
            <p:cNvPr id="5" name="Rectangle 4"/>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6" name="Text Box 6"/>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31</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Tree>
    <p:extLst>
      <p:ext uri="{BB962C8B-B14F-4D97-AF65-F5344CB8AC3E}">
        <p14:creationId xmlns:p14="http://schemas.microsoft.com/office/powerpoint/2010/main" val="23411023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ChangeArrowheads="1"/>
          </p:cNvSpPr>
          <p:nvPr/>
        </p:nvSpPr>
        <p:spPr bwMode="auto">
          <a:xfrm>
            <a:off x="0" y="2781300"/>
            <a:ext cx="12192000" cy="4076700"/>
          </a:xfrm>
          <a:prstGeom prst="rect">
            <a:avLst/>
          </a:prstGeom>
          <a:solidFill>
            <a:srgbClr val="E3E4E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fr-FR" dirty="0"/>
          </a:p>
        </p:txBody>
      </p:sp>
      <p:pic>
        <p:nvPicPr>
          <p:cNvPr id="37891" name="Image 3" descr="vague.pn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5126"/>
            <a:ext cx="12192000" cy="7541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2" name="Image 4" descr="logo_negatif_degrade.pn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9991725" y="347662"/>
            <a:ext cx="1908175" cy="85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3" name="AutoShape 2" descr="data:image/jpeg;base64,/9j/4AAQSkZJRgABAQAAAQABAAD/2wCEAAkGBhQSEBQUEhQUFBUUFR4XFBUWFhcVFRsUIBgXHCIbFB0XHCYeFyEkGhcUHy8sIycpLCwsHB4xNjIqNSYrLCkBCQoKDgwOGg8PGiwkHyIpLCwsLSwtMC00NCwsLy8pLCksMCkpKSwsKSwsLyksLCwtKSwsKSwsKSosLCwsKSksLP/AABEIAHgAkAMBIgACEQEDEQH/xAAcAAACAgMBAQAAAAAAAAAAAAAABwUGAQMIBAL/xABGEAACAQMCAwUFBAQJDQAAAAABAgMABBESIQUGMQcTIkFRFDJhcYEjQnKRUqKxwTNDU4KSk6GywxUWFyREVFVilNHS0+H/xAAaAQACAwEBAAAAAAAAAAAAAAAAAgEDBAUG/8QAJhEAAgIBBAMAAQUBAAAAAAAAAAECEQMEEiExE0FRIjJhcaGxFP/aAAwDAQACEQMRAD8AeNFFFABRRRQAVF8y8dWztpJ3+4PCN93Oyjbpk4qUqL5i5divYDDNq05yCpwVbyI8j188igWV09vYreFds9wrk3EaSIegT7Nl+ROQ31/OmbwbmL2qzFxDGSWVtMZZQxZSRpJ6DJH9tJztC5ShsZVEMurWP4InLqAB4nOfMnbb1rbyKeJiOQ2ADIWCvq0FQ+M+EOdjhvL1qtNp0zm48+SE3CfP8Fy5f7YInOi8QwPkjUoLR9ejfeUjp0x8ulXE8yQG2kuUkEkUasWZDq90bgfGkvP2bcSZmdocsxLMe8j3YnJPXzJNVVZWXIBZeoIBI+Bzj6ijc0R/15cfE0dAcoc+Q34IUGOVd2iYgnH6Ske8PL4elWauWreQq6kFlIIwU94b/d6b+ldQWsmpFJBBKgkNgMNujY2BpouzTpc7yp32jbRRRTGwKKKKACiiigDFFFFABRVX5m7RLWyZkcs8o/i0G+4yNROwHTzpYcwdqd3c5WM+zp6Rk6yP+Zzv+WKVySM2XU48fDfI6uMcVS2heWRlVVHVjgE+Q6HqcDoaTHMHavd3GVixbofJDmTHxfy/mgV6+A9p0zyCG7jFzHIFj0BF1FsgZwdmJzk/IYxUr2o8rWMMffL9hM+yRxr4HI3OVGAvxPT4E1DdrgzZcsssN2N0l2KyRySSxJJ3JJySfUk9a6D7POD+z8OhUjDOO8f8T77/ACGkfSkfyvwn2m8gh8ncavwDdv1QR9a6TUYqIIXQQ7mzOK597RuDezcRlAGFkPep8mznH84NXQdLbto4NqgiuAN4m0P+Bun5MB/SNNJcGnWY92O/gn6uXCu1i9hCqxSZV/lF8ZHxZSD9Tn61TaKrTo4sMkofpY3rPtthIHe28qnz0srjz3GcE+XlVp5f57tbtCyPoKnBWUqjeW4BO43G4rnispEWYKoLEnAAGSSegA9c1KkzXDXZE+eTqes1XOQeGSQWMazFu8Yl31klgzEnByTuBirFVp2Iu0mFFFZoGMUGiigDnLnZpP8AKFx3rFmEhALac6B7vu7dMVCVae0Dld7W6dhHpgdsoyhtGTk6SWJOrrn+yqtVLPOZk1N2FbLi5eQ6nZnOMZZixx6ZY5rXRUFdjK7FeD6pprgjaNRGn4m3bHyUKP51N6qz2c8H9n4dCpGGkHev823GfkukVY5pAqlicAAkn4AZP9lXRVI9Bp4bMaR91H8f4ULm2lhP8YhUH0bGx+jYNV/sz5iN3bylj4lnc/HQ5Lr+QYj6VcKOyyLWSN+mcsyRlSVYYKkgj0IOCPzBr5q2dqHB+44jIQMLMBKvzOzfrAn61U6pZ53JDZJxCiig0CDA7G1DX0jOWLrCSud+rKCSSc56fmadFIjhnKF7aX1s6xM47xGWSIF0KEjOTtjwk9cfWnuKtidzR2obZLoKKKzTGw8XFuLR20LTSkhEGSQCx+QApbTdtv23gt8w4xu+JSfUYyo+W/zr19rPM11blIoiEimQ5cDLkg4ZcnZRgr033NKGklI5mq1Moy2w9EpzHx97ud5HZ9JYlEZy4QHyXoB9BUXRRVZzJScnbCpPlrhPtN3DD5O4DfgG7fqg1GUyexbg+qea4I2jURp+Jtzj5KB/SqUrZZghvyJDeVcDAqt9o3Eu54bOR7zr3a/Nzp/YWqy1TxzU78YS2Q/Yd0+TpHimU76W64X3fmDVrO9kaqvvBQOybjyW11IkzrHHLH1dgq61ORktsNi4pwxcdt292eFvlIh/YapPFucbgG/kX2YwWbqi95GxLucZQMHxkeuPMbVm54jHJdJH7HZ6fZBczmWIFoxgnScDf7vlULgzYX447bs19sNnHLapMrIWhffDKSY2wD574YIfzpPDfpvTZsuIxrbQ3kvDbJIJCSzKuXRQG30mPB1FdI36sKsHDeJ3AWCQWkKR3DhQiZEkSEEh5SF0nwjcADBI3pWrKMuFZpbroRsfD5W92OQ/KNz+wVqkjKkhgQR1BBB+oO4p3cA5ivruNJU9mCNPoKhH1mBXCtIpaTH0weoqmcz8Dm4lxS89n0EwBV0s2kkDC4XO2x1df31G0zz0yUU4tsr/AAfni8tT9nMxGPck+0TYYGA3TYAbEU/uC3pmt4ZG0kyRqxK505KgnTnfFJmDsgv2O4hT4mTP90GnPwWwMFvFEzajHGqFgMAkADIHlTRv2bNHHJG1O6PZRWaxTnQFp2xWM8qx93BqihVpHmBGV8iuM7DAU+efoaUVdJ8z8vre27QM7xhiCSmM7HODnYg0m+O9mV3DMVhieaMsAjjSSdurAHw+dVyRydZgk5bkrKhRVnvuzW/iUsYNYG57tg56+g3PrsK13nZ/eQ27XEsaxxquptTjWNwMFR5nNLTMXhyL0yuV0B2bcH9n4dCCMNIO9f5tuP1dIpIcucKNzdww/wAo4Dfg6t+qDXSyKAABsB0HwpoI3aCHLmRPM/EnhgPdI7SOQiFEaTSScF2C+SjLfHAHnVHu+GyWPELZl7+4SC3kGoQE4JDFVJiXxFmOSTvk5PWmfUFzRYyTmCKPIUyFpHwSqqsb41YYE5crjfy3p2b8sL5F3wXhJgl4fNcRuyzmV7kPG7KkxbKu6sMIRkDOPKtfEuLBoeIz6tMl5OttCGypEC4yxz0UqQT9Knrvh11HHpQXLaZ5CpJk1dwoAyxVgXZ3IZRtkLjbJzsDXOiYrJcd4rFogwlBaOIdHDLozIIQdv5VvUUtGXZSohePWdv7K0dtK88Uc1u1w4YyIkA1LoBydgdchA2GqpTmPnFvaZ1t5tcEdociNQ6G4YFUVWUHfxKcZ+6a23XEZz7RiSZGwiRrl/C7d3qJAQjSvenfP8X02NSfL7ye2AZlaIxlh/CKI3GAVYOqiRWL6lb3vCfIVIyXNLiyN5CW3g7gRiRpTbf6wxDiOMLlz7641FmAwv6OfLeA7Mua4kvLkzlUNy2tZG231M2ksdlGDn5j5Uxudr7ueH3L+fdMB82Gkf3q5yxUN0U6ifhlFL0dUK4IyDkHoR6VA8X57srZ9Es6hwcFVBdh+IKDj60koudbtbVrYSsYzjBJOtQMeFGByBt0+dQdDmTPX8fijqaOQMAR0IyPLY/OvukpyV2pNap3VyHmjHuMDl0GPd8Xvjpjfam7wfjEdzCssRyrAHqCQSM4bBOCPMUydmzDnjlXHZ7qMUUVJeYxXzLEGUqwBBGCDuCD6191hjtQAu+TeVIouLXbxajHAAi6t8SuAzAH0VcDf9KmLVF5ea/to3BsQ7yyvLI/tMa5Zmz0weg0r9Klf8uX/wDw4f8AVR/+NQjPicYRqv6MdovGWtuHytGxWRyI4yvvBmPUfHGqkgears/7Vcf1r/8AenK9rd3d1ame2EENu7Sn7ZJC0mkqmygYwSTVD587NGtQ08BLw9XDEa0yf1l3A9fXPWllZl1UckvzjdIrMfOF6vS6n/rCf21Pcpc43U15DDPdziORtGQUBDEHTuVP3sD61UuH8PknkWOJC7t0Udf/AJUpFynfJ9qLaYd0wOdByGDeQ6tgjyBpFZhxzyWny0PIcuyf77d/nF/66w/LBPvXV4flKF/uKKov+nDHW038/tsf4dZXtwz0tM/KbP8Ah1ZaOp58P3/Slce49egzWlxPJIqvpZXwclW2IOM74BqAqY5t44t3dNOIjCWADqW1eIDGfdGNgPLyqHqtnHyu5Pmwr6MZ06sHTnGrB06sZxnpnG+K+QM10DyNy2kHD4keManAlkVxn7U4O4bOkjCj6UJWW6fA8zaEeOW7rTq9mn09c90+MflTD7GeX5FaW5cMqMuiPORq3yWx5gYAB+JpqYrOKsUaOli0ccclKwooqvcV55toJWibvXdADIIonlEYPQyFR4aY2OSj2WGioPi3OMFuyI3ePI66xFFG8kmj9JlUZUfOtcnPNqLT2rWTEG0HCsWV840svUHNRYu+P0sFFRSczQM8CK+Tco0kRAOkooBJJ8tiOtebhPOcFzKUiEpGGIkMTiJgpwSrkYO9TZO+P0nqwRVf4Pzzb3TqkQnOvOljDIse2fvkafL1rdb84W7pC6s2J5jDH4SMyDVkH0HhO9RZCnF+zTwrkS1t7h7iND3jMWBY5CE9e7H3c5Px3qwYoqt3PaBbJIyDvpNDaHeOF5I1fONLMoxnO21HQfjBfCT/AM27bUzdxEWdw7EopJcdGOR1r0W/C4o3Z0jjRn95lRVY/iIGTUBzPzoLeVYUBMp0u/2MsoWEkgkCIZJyMYJA+Ne2bnC3SaCF2ZZLhA8YZCBhs4DE+6cjGD50cC7oWebjnIVrcRTKsSRPLuZVQatedWfz6+uTS/sexe4MhEssaRg7MuWZh6gHGn6n86ZF3zjbxpcOxbFtII5cISdZ04C/pe8OleLhPOym1lnuQydyQXAhmQBWOAF7wAyH1IA+VQ0inJiwzlyZ4D2b2dqVdYzJIpyJJDqIPqB7o+gq01DcG5rgunaOMurooZkkjeJ9J6MA4GRW7hfMUNxJNHE+poH0SDBGDv09RkEbeYNTwXw2RVRJOivDwnjMdyjNESQsjRnII8anB6/GvdUjp30FUaJbqxuLvRaPdLcy99G8bopDFQNEuo5UDGxGaKKgWUdxsuobm2v3u1tnnS4hRWWNk72N18vEQGU58j5VFz8sXL2sztDiS5vopzACraIldM6j0J0gk0UUUI8SZt4dypcW/FIgqF7OITNE2R4BKuTGcnOAw2+Br65V4Zcx3QEcFxbWoR+9hmlSSPWfd9nwSR6ny/eUUUQsKXR5+QOD3Nu8KywXq4DBiZ0NsM5Oe7Bz6fXesQcDuorSyxbu7wXskrxhkDaCZcHJON9QrFFFAsKSqxgcLu3liDSRNCxzmNyrMMHzKkjfrS5m4XfQWj2cUFxrWV3hubeRERgxYjvskMPe3HwFFFFDyx7vZ6eYuB3JvVlEV26+ypGzW0yRP3gJJDMx3H78V6+L8pyXlyhkjdENgEDsQzx3AfUuSDuw6kjrvRRRQvhXNkUvLt8/D75ZoT381xG4ClfHp7sFl3wPdJ8q9k3CLiTht7CIbzW4TQLmdJix1biMg+HAGTnrms0VFEeBffVG6w4Nc2kt66xzXEphUWszuGJG32TZIAKv4s43A/PRy5yneWNzbSEJIjoYrjuwVYAkvrlLHxkOcZHlRRU0HhXH7ElyZ7Tbs8ElpKEe5lk77VHoCs7MMjVq9PLzq60UUIthHaqP/9k="/>
          <p:cNvSpPr>
            <a:spLocks noChangeAspect="1" noChangeArrowheads="1"/>
          </p:cNvSpPr>
          <p:nvPr/>
        </p:nvSpPr>
        <p:spPr bwMode="auto">
          <a:xfrm>
            <a:off x="1679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dirty="0"/>
          </a:p>
        </p:txBody>
      </p:sp>
      <p:sp>
        <p:nvSpPr>
          <p:cNvPr id="10" name="Rectangle 3"/>
          <p:cNvSpPr>
            <a:spLocks noGrp="1" noChangeArrowheads="1"/>
          </p:cNvSpPr>
          <p:nvPr>
            <p:ph type="ctrTitle"/>
          </p:nvPr>
        </p:nvSpPr>
        <p:spPr>
          <a:xfrm>
            <a:off x="2390775" y="2870480"/>
            <a:ext cx="7600950" cy="863600"/>
          </a:xfrm>
        </p:spPr>
        <p:txBody>
          <a:bodyPr/>
          <a:lstStyle/>
          <a:p>
            <a:pPr eaLnBrk="1" hangingPunct="1"/>
            <a:r>
              <a:rPr lang="fr-FR" sz="3900" b="1" dirty="0">
                <a:solidFill>
                  <a:schemeClr val="bg1"/>
                </a:solidFill>
                <a:latin typeface="Century Gothic" pitchFamily="34" charset="0"/>
              </a:rPr>
              <a:t>Merci</a:t>
            </a:r>
            <a:r>
              <a:rPr lang="fr-FR" sz="3900" b="1" dirty="0">
                <a:solidFill>
                  <a:srgbClr val="ED8B00"/>
                </a:solidFill>
                <a:latin typeface="Century Gothic" pitchFamily="34" charset="0"/>
              </a:rPr>
              <a:t>.</a:t>
            </a:r>
          </a:p>
        </p:txBody>
      </p:sp>
      <p:sp>
        <p:nvSpPr>
          <p:cNvPr id="8" name="Text Box 9"/>
          <p:cNvSpPr txBox="1">
            <a:spLocks noChangeArrowheads="1"/>
          </p:cNvSpPr>
          <p:nvPr/>
        </p:nvSpPr>
        <p:spPr bwMode="auto">
          <a:xfrm>
            <a:off x="7651750" y="5635215"/>
            <a:ext cx="4248150" cy="1045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91440" bIns="9144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r>
              <a:rPr lang="fr-FR" sz="900" b="1" dirty="0">
                <a:latin typeface="Century Gothic" pitchFamily="34" charset="0"/>
                <a:cs typeface="Calibri" pitchFamily="34" charset="0"/>
              </a:rPr>
              <a:t>SIS Marchés </a:t>
            </a:r>
          </a:p>
          <a:p>
            <a:pPr algn="r" eaLnBrk="1" hangingPunct="1"/>
            <a:r>
              <a:rPr lang="fr-FR" sz="900" dirty="0">
                <a:latin typeface="Century Gothic" pitchFamily="34" charset="0"/>
                <a:cs typeface="Calibri" pitchFamily="34" charset="0"/>
              </a:rPr>
              <a:t>84 Bd de la Mission Marchand</a:t>
            </a:r>
          </a:p>
          <a:p>
            <a:pPr algn="r" eaLnBrk="1" hangingPunct="1"/>
            <a:r>
              <a:rPr lang="fr-FR" sz="900" dirty="0">
                <a:latin typeface="Century Gothic" pitchFamily="34" charset="0"/>
                <a:cs typeface="Calibri" pitchFamily="34" charset="0"/>
              </a:rPr>
              <a:t> 92411 Courbevoie Cedex</a:t>
            </a:r>
          </a:p>
          <a:p>
            <a:pPr algn="r" eaLnBrk="1" hangingPunct="1"/>
            <a:r>
              <a:rPr lang="fr-FR" sz="900" b="1" dirty="0">
                <a:latin typeface="Century Gothic" pitchFamily="34" charset="0"/>
                <a:cs typeface="Calibri" pitchFamily="34" charset="0"/>
              </a:rPr>
              <a:t>Tél.</a:t>
            </a:r>
            <a:r>
              <a:rPr lang="fr-FR" sz="900" dirty="0">
                <a:latin typeface="Century Gothic" pitchFamily="34" charset="0"/>
                <a:cs typeface="Calibri" pitchFamily="34" charset="0"/>
              </a:rPr>
              <a:t> 01 46 69 46 69</a:t>
            </a:r>
          </a:p>
          <a:p>
            <a:pPr algn="r" eaLnBrk="1" hangingPunct="1"/>
            <a:r>
              <a:rPr lang="fr-FR" sz="900" dirty="0">
                <a:solidFill>
                  <a:srgbClr val="ED8B00"/>
                </a:solidFill>
                <a:latin typeface="Century Gothic" pitchFamily="34" charset="0"/>
                <a:cs typeface="Calibri" pitchFamily="34" charset="0"/>
                <a:hlinkClick r:id="rId4"/>
              </a:rPr>
              <a:t>info@sis-marches.com</a:t>
            </a:r>
            <a:r>
              <a:rPr lang="fr-FR" sz="900" dirty="0">
                <a:latin typeface="Century Gothic" pitchFamily="34" charset="0"/>
                <a:cs typeface="Calibri" pitchFamily="34" charset="0"/>
              </a:rPr>
              <a:t>  </a:t>
            </a:r>
            <a:r>
              <a:rPr lang="fr-FR" sz="900" b="1" dirty="0">
                <a:latin typeface="Century Gothic" pitchFamily="34" charset="0"/>
                <a:cs typeface="Calibri" pitchFamily="34" charset="0"/>
              </a:rPr>
              <a:t>www.sis-marches.com</a:t>
            </a:r>
          </a:p>
          <a:p>
            <a:pPr algn="r" eaLnBrk="1" hangingPunct="1"/>
            <a:r>
              <a:rPr lang="fr-FR" sz="900" dirty="0">
                <a:latin typeface="Century Gothic" pitchFamily="34" charset="0"/>
                <a:cs typeface="Calibri" pitchFamily="34" charset="0"/>
              </a:rPr>
              <a:t>Illustrations : </a:t>
            </a:r>
            <a:r>
              <a:rPr lang="fr-FR" sz="900" dirty="0">
                <a:latin typeface="Century Gothic" pitchFamily="34" charset="0"/>
                <a:cs typeface="Calibri" pitchFamily="34" charset="0"/>
                <a:hlinkClick r:id="rId5"/>
              </a:rPr>
              <a:t>https://unsplash.com</a:t>
            </a:r>
            <a:endParaRPr lang="fr-FR" sz="900" dirty="0">
              <a:latin typeface="Century Gothic" pitchFamily="34" charset="0"/>
              <a:cs typeface="Calibri" pitchFamily="34" charset="0"/>
            </a:endParaRPr>
          </a:p>
        </p:txBody>
      </p:sp>
      <p:pic>
        <p:nvPicPr>
          <p:cNvPr id="12" name="Picture 4" descr="Ach@t Solutions | Gestion des achats &amp; marchés publics"/>
          <p:cNvPicPr>
            <a:picLocks noChangeAspect="1" noChangeArrowheads="1"/>
          </p:cNvPicPr>
          <p:nvPr/>
        </p:nvPicPr>
        <p:blipFill rotWithShape="1">
          <a:blip r:embed="rId6">
            <a:extLst>
              <a:ext uri="{28A0092B-C50C-407E-A947-70E740481C1C}">
                <a14:useLocalDpi xmlns:a14="http://schemas.microsoft.com/office/drawing/2010/main" val="0"/>
              </a:ext>
            </a:extLst>
          </a:blip>
          <a:srcRect t="18125" b="17757"/>
          <a:stretch/>
        </p:blipFill>
        <p:spPr bwMode="auto">
          <a:xfrm>
            <a:off x="848463" y="6004064"/>
            <a:ext cx="2271823" cy="5164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46857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6" presetClass="emph" presetSubtype="0" fill="hold" grpId="0" nodeType="withEffect">
                                  <p:stCondLst>
                                    <p:cond delay="0"/>
                                  </p:stCondLst>
                                  <p:iterate type="lt">
                                    <p:tmPct val="10000"/>
                                  </p:iterate>
                                  <p:childTnLst>
                                    <p:animScale>
                                      <p:cBhvr>
                                        <p:cTn id="6" dur="250" autoRev="1" fill="hold">
                                          <p:stCondLst>
                                            <p:cond delay="0"/>
                                          </p:stCondLst>
                                        </p:cTn>
                                        <p:tgtEl>
                                          <p:spTgt spid="10"/>
                                        </p:tgtEl>
                                      </p:cBhvr>
                                      <p:to x="80000" y="100000"/>
                                    </p:animScale>
                                    <p:anim by="(#ppt_w*0.10)" calcmode="lin" valueType="num">
                                      <p:cBhvr>
                                        <p:cTn id="7" dur="250" autoRev="1" fill="hold">
                                          <p:stCondLst>
                                            <p:cond delay="0"/>
                                          </p:stCondLst>
                                        </p:cTn>
                                        <p:tgtEl>
                                          <p:spTgt spid="10"/>
                                        </p:tgtEl>
                                        <p:attrNameLst>
                                          <p:attrName>ppt_x</p:attrName>
                                        </p:attrNameLst>
                                      </p:cBhvr>
                                    </p:anim>
                                    <p:anim by="(-#ppt_w*0.10)" calcmode="lin" valueType="num">
                                      <p:cBhvr>
                                        <p:cTn id="8" dur="250" autoRev="1" fill="hold">
                                          <p:stCondLst>
                                            <p:cond delay="0"/>
                                          </p:stCondLst>
                                        </p:cTn>
                                        <p:tgtEl>
                                          <p:spTgt spid="10"/>
                                        </p:tgtEl>
                                        <p:attrNameLst>
                                          <p:attrName>ppt_y</p:attrName>
                                        </p:attrNameLst>
                                      </p:cBhvr>
                                    </p:anim>
                                    <p:animRot by="-480000">
                                      <p:cBhvr>
                                        <p:cTn id="9" dur="250" autoRev="1" fill="hold">
                                          <p:stCondLst>
                                            <p:cond delay="0"/>
                                          </p:stCondLst>
                                        </p:cTn>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theme/theme1.xml><?xml version="1.0" encoding="utf-8"?>
<a:theme xmlns:a="http://schemas.openxmlformats.org/drawingml/2006/main" name="Modèle par défaut">
  <a:themeElements>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odèle par défau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F9900"/>
        </a:solidFill>
        <a:ln w="9525" cap="flat" cmpd="sng" algn="ctr">
          <a:noFill/>
          <a:prstDash val="solid"/>
          <a:round/>
          <a:headEnd type="none" w="med" len="med"/>
          <a:tailEnd type="none" w="med" len="med"/>
        </a:ln>
        <a:effectLst>
          <a:outerShdw blurRad="50800" dist="38100" dir="8100000" algn="tr" rotWithShape="0">
            <a:prstClr val="black">
              <a:alpha val="40000"/>
            </a:prstClr>
          </a:outerShdw>
        </a:effectLst>
      </a:spPr>
      <a:bodyPr vert="horz" wrap="square" lIns="18000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sz="3200" dirty="0" smtClean="0">
            <a:solidFill>
              <a:schemeClr val="bg1"/>
            </a:solidFill>
            <a:latin typeface="Century Gothic" panose="020B0502020202020204" pitchFamily="34" charset="0"/>
          </a:defRPr>
        </a:defPPr>
      </a:lstStyle>
    </a:spDef>
    <a:lnDef>
      <a:spPr bwMode="auto">
        <a:xfrm>
          <a:off x="0" y="0"/>
          <a:ext cx="1" cy="1"/>
        </a:xfrm>
        <a:custGeom>
          <a:avLst/>
          <a:gdLst/>
          <a:ahLst/>
          <a:cxnLst/>
          <a:rect l="0" t="0" r="0" b="0"/>
          <a:pathLst/>
        </a:custGeom>
        <a:noFill/>
        <a:ln w="9525" cap="flat" cmpd="sng" algn="ctr">
          <a:solidFill>
            <a:srgbClr val="C0C0C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fr-FR" sz="1800" b="0" i="0" u="none" strike="noStrike" cap="none" normalizeH="0" baseline="0" smtClean="0">
            <a:ln>
              <a:noFill/>
            </a:ln>
            <a:solidFill>
              <a:schemeClr val="tx1"/>
            </a:solidFill>
            <a:effectLst/>
            <a:latin typeface="Arial" charset="0"/>
          </a:defRPr>
        </a:defPPr>
      </a:lstStyle>
    </a:lnDef>
  </a:objectDefaults>
  <a:extraClrSchemeLst>
    <a:extraClrScheme>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odèle par défa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odèle par défa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odèle par défa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odèle par défa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odèle par défa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odèle par défa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odèle par défa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odèle par défa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odèle par défa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odèle par défa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odèle par défa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41134</TotalTime>
  <Words>9369</Words>
  <Application>Microsoft Office PowerPoint</Application>
  <PresentationFormat>Grand écran</PresentationFormat>
  <Paragraphs>575</Paragraphs>
  <Slides>32</Slides>
  <Notes>31</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32</vt:i4>
      </vt:variant>
    </vt:vector>
  </HeadingPairs>
  <TitlesOfParts>
    <vt:vector size="40" baseType="lpstr">
      <vt:lpstr>Arial</vt:lpstr>
      <vt:lpstr>Arial MT</vt:lpstr>
      <vt:lpstr>Century Gothic</vt:lpstr>
      <vt:lpstr>Segoe Print</vt:lpstr>
      <vt:lpstr>Segoe UI</vt:lpstr>
      <vt:lpstr>Segoe UI Black</vt:lpstr>
      <vt:lpstr>Segoe UI Light</vt:lpstr>
      <vt:lpstr>Modèle par défaut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Merci.</vt:lpstr>
    </vt:vector>
  </TitlesOfParts>
  <Company>SIS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Club utilisateurs novembre 2010</dc:title>
  <dc:creator>Raphael RAUX</dc:creator>
  <cp:lastModifiedBy>Raphaël RAUX</cp:lastModifiedBy>
  <cp:revision>9734</cp:revision>
  <cp:lastPrinted>2016-12-13T08:47:28Z</cp:lastPrinted>
  <dcterms:created xsi:type="dcterms:W3CDTF">2010-10-07T13:18:59Z</dcterms:created>
  <dcterms:modified xsi:type="dcterms:W3CDTF">2025-03-26T10:26:55Z</dcterms:modified>
</cp:coreProperties>
</file>